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475" r:id="rId5"/>
    <p:sldMasterId id="2147484485" r:id="rId6"/>
    <p:sldMasterId id="2147484504" r:id="rId7"/>
    <p:sldMasterId id="2147484518" r:id="rId8"/>
    <p:sldMasterId id="2147484548" r:id="rId9"/>
    <p:sldMasterId id="2147484583" r:id="rId10"/>
  </p:sldMasterIdLst>
  <p:notesMasterIdLst>
    <p:notesMasterId r:id="rId21"/>
  </p:notesMasterIdLst>
  <p:handoutMasterIdLst>
    <p:handoutMasterId r:id="rId22"/>
  </p:handoutMasterIdLst>
  <p:sldIdLst>
    <p:sldId id="2632" r:id="rId11"/>
    <p:sldId id="4832" r:id="rId12"/>
    <p:sldId id="4833" r:id="rId13"/>
    <p:sldId id="4834" r:id="rId14"/>
    <p:sldId id="1843" r:id="rId15"/>
    <p:sldId id="4837" r:id="rId16"/>
    <p:sldId id="1564" r:id="rId17"/>
    <p:sldId id="3742" r:id="rId18"/>
    <p:sldId id="4838" r:id="rId19"/>
    <p:sldId id="483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6" autoAdjust="0"/>
    <p:restoredTop sz="82145" autoAdjust="0"/>
  </p:normalViewPr>
  <p:slideViewPr>
    <p:cSldViewPr snapToGrid="0">
      <p:cViewPr varScale="1">
        <p:scale>
          <a:sx n="107" d="100"/>
          <a:sy n="107" d="100"/>
        </p:scale>
        <p:origin x="10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7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96294C-FD4B-456C-AF2A-5B71BE58DA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76A22-C691-45C3-A86E-5BBAA3EC2F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34C6-DAD7-43E7-8B20-39513158767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4A69A-A8E4-4FE2-9CCE-1C1893E76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89709-1398-4C10-95C4-F06C6F997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B5BD0-DAD2-43DC-89BC-D59AB7F3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95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76673-9DDC-4CCB-8ABE-D6A5D87048C6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66C20-8490-4028-96AA-560CCFF8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2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40EAEFF-5455-4297-8E3C-83C854690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70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solidFill>
                  <a:schemeClr val="accent1"/>
                </a:solidFill>
              </a:rPr>
              <a:t>Introducing Microsoft Learn – the Best place to start learning Microsoft technologies – Free! </a:t>
            </a:r>
          </a:p>
          <a:p>
            <a:endParaRPr lang="en-US" sz="1200" b="1" dirty="0"/>
          </a:p>
          <a:p>
            <a:r>
              <a:rPr lang="en-US" sz="1200" b="1" dirty="0"/>
              <a:t>Quickly build skills:  </a:t>
            </a:r>
            <a:r>
              <a:rPr lang="en-US" sz="1200" dirty="0"/>
              <a:t>interactive, step-by-step bite-size tutorials</a:t>
            </a:r>
            <a:endParaRPr lang="en-US" sz="1200" dirty="0">
              <a:cs typeface="Calibri"/>
            </a:endParaRPr>
          </a:p>
          <a:p>
            <a:pPr lvl="0"/>
            <a:r>
              <a:rPr lang="en-US" sz="1200" b="1" dirty="0"/>
              <a:t>Learn by doing:  </a:t>
            </a:r>
            <a:r>
              <a:rPr lang="en-US" sz="1200" dirty="0"/>
              <a:t>browser-based interactive coding environments for hands-on experience.  Free fixed-time access to create and manage Azure resources - no credit card required.</a:t>
            </a:r>
          </a:p>
          <a:p>
            <a:r>
              <a:rPr lang="en-US" sz="1200" b="1" dirty="0"/>
              <a:t>Earn recognition:  </a:t>
            </a:r>
            <a:r>
              <a:rPr lang="en-US" sz="1200" dirty="0"/>
              <a:t> Track progress, check knowledge, and validate deployments to earn points, levels, achievements, and trophies</a:t>
            </a:r>
          </a:p>
          <a:p>
            <a:r>
              <a:rPr lang="en-US" sz="1200" b="1" dirty="0"/>
              <a:t>Learning aligned to new role-based certifications:  </a:t>
            </a:r>
            <a:r>
              <a:rPr lang="en-US" sz="1200" b="0" dirty="0"/>
              <a:t>easier for you to prepare for certification and be recognized as a leader in Microsoft technologies </a:t>
            </a:r>
          </a:p>
          <a:p>
            <a:r>
              <a:rPr lang="en-US" sz="1200" b="1" dirty="0"/>
              <a:t>Multiple modes of learning:  </a:t>
            </a:r>
            <a:r>
              <a:rPr lang="en-US" sz="1200" b="0" dirty="0"/>
              <a:t>learn in way best for you.  </a:t>
            </a:r>
            <a:r>
              <a:rPr lang="en-US" sz="1200" b="1" dirty="0"/>
              <a:t>s</a:t>
            </a:r>
            <a:r>
              <a:rPr lang="en-US" sz="1200" dirty="0"/>
              <a:t>elect from free self-paced quick tutorials and hands-on learning, to structured online courses free from Pluralsight and instructor led classes from learning partners. Get started by selecting a Learning Path that is closest to your role, e.g. Business Analyst , Azure Developer , Azure Solution Architect . </a:t>
            </a:r>
            <a:br>
              <a:rPr lang="en-US" sz="1200" dirty="0"/>
            </a:br>
            <a:r>
              <a:rPr lang="en-US" sz="1200" b="1" dirty="0"/>
              <a:t>Regarding the individual modules: </a:t>
            </a:r>
            <a:r>
              <a:rPr lang="en-US" sz="1200" dirty="0"/>
              <a:t>You can start with the basics such as Tour Azure services and features  or go deep with something like Create serverless applications.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25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88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4/10/2019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66C20-8490-4028-96AA-560CCFF859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5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9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26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jp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6FB7-073E-40C0-A708-C408328B2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64291-339A-4CB0-9A7B-290FB7DB7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F868D-C6A3-49CB-8F76-4212527E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9706-8A52-4F0B-9B14-647DE6823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67AE4-89D6-4382-80C9-214719F4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3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2ED0-2A64-4599-A46E-79445853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BCD71-368F-4823-99B2-5F09A076B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E36DD-B0E1-40F1-93AA-57CC2E49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50823-7EB5-4241-982A-E58831B60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0BCC-5C8F-4114-9254-B1FF870C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26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37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9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365609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54B57-6A2B-4744-9FCB-EAF6CB01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03E4-2C69-46C0-ACB2-1C9367682A8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7E544-0338-4A3B-A220-0B0EEA3C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EC1B-DFAC-4862-9170-2D663BEF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F7EEA-6CE9-42CC-AAF8-C07AF2CD2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9872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ECE89-C049-244D-A046-FBC63F193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" y="0"/>
            <a:ext cx="12189427" cy="64414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0" y="4560928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6294967"/>
            <a:ext cx="12192000" cy="5707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76E1F-E3BC-B644-88D4-4F48AFFD9424}"/>
              </a:ext>
            </a:extLst>
          </p:cNvPr>
          <p:cNvSpPr txBox="1"/>
          <p:nvPr userDrawn="1"/>
        </p:nvSpPr>
        <p:spPr>
          <a:xfrm>
            <a:off x="465485" y="637729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chemeClr val="bg1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0" y="-21965"/>
            <a:ext cx="3621073" cy="11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83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70" y="4527039"/>
            <a:ext cx="10344529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743" y="5466876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70" y="358019"/>
            <a:ext cx="3136293" cy="730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A9D05D-7C9A-AD46-804F-775CCDCD22BC}"/>
              </a:ext>
            </a:extLst>
          </p:cNvPr>
          <p:cNvSpPr txBox="1"/>
          <p:nvPr userDrawn="1"/>
        </p:nvSpPr>
        <p:spPr>
          <a:xfrm>
            <a:off x="463881" y="637197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230975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0BFC65-DC03-7D46-AE26-4FF415B34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DA2D-1204-474E-92B3-159847244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70" y="358019"/>
            <a:ext cx="3136293" cy="73047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27165D-581A-4744-95C6-2EE2E28C6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70" y="4527039"/>
            <a:ext cx="10344529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0AB829-1444-6749-87F7-2D45499B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743" y="5466876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B7C7C-70DC-3F40-BB18-EAC2B120DE4C}"/>
              </a:ext>
            </a:extLst>
          </p:cNvPr>
          <p:cNvSpPr txBox="1"/>
          <p:nvPr userDrawn="1"/>
        </p:nvSpPr>
        <p:spPr>
          <a:xfrm>
            <a:off x="463881" y="637197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99399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0" y="4560928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463881" y="637197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9" y="-22236"/>
            <a:ext cx="3621073" cy="11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732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6049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D03731-7FC0-244B-B390-4A708677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89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D5005-D64A-4CB3-99AE-F9BA421BE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51977-380F-415F-8CB1-C8B4AEF65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3966A-0A1A-4322-9469-416DEF8AC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0ED5-DF9D-4838-9FCD-B9CB9C2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9CF7-0D41-4E8B-B1A2-D9ECF3EB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1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677850" y="4124422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675988" y="3627348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677850" y="312349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675988" y="2626413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677850" y="213775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675988" y="1640681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29105" y="412442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9577" y="3627348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29105" y="312349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29577" y="262641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9105" y="213775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9577" y="1640681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1855D80-D5C2-4F85-9037-04FA76169A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9105" y="462828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4BB0FE3-3FDE-490F-B51B-DD641AF3346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105" y="516481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494167-FF2A-4EFA-8A2C-4089CCAD33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75988" y="4588820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52F855-A69A-4DC9-9667-30E1E6D157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75988" y="5125349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84DCCE-2540-4BDD-B5E4-52992B21D6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70719" y="4124422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4F26A97-4E57-452D-9FF6-7505C397B30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8858" y="3627348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3AEB5F-83BD-40EC-9587-5A9A845566E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70719" y="312349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0F8C37F-B2B0-469F-A8FB-E5ED038F7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8858" y="2626413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D3FFD32-2BC0-4620-A9DB-A3D6217114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70719" y="213775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88E0BD8-D719-498B-85C7-141560E0AA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8858" y="1640681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4F1C8E-27FC-44E6-AA78-BE6A50236D0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1975" y="412442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2FC0166-4754-4305-A3DE-AAD7536F3C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22446" y="3627348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0285EA3-13BC-4E2C-AC58-329843B30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21975" y="312349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D1D0515-C482-4DA9-970E-397C25E1728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22446" y="262641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17BFC5B-69AB-4B9A-AD3F-A960E4C471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1975" y="213775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BD4B03-58E9-40BF-A314-B7A46D572C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22446" y="1640681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99E75AC-17CE-40F2-AB9A-BD9E9FD40E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21975" y="462828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59954D9-8676-492A-A51A-0B3CCD00D7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921975" y="516481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749126B-249C-4BCF-AB7A-F60D9FAA9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68858" y="4588820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AF0BA61-3CE3-461B-9091-86C16EDAE8C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68858" y="5125349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64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77181" y="5923422"/>
            <a:ext cx="2418336" cy="65182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AzureDevDays</a:t>
            </a:r>
            <a:endParaRPr lang="en-US" sz="2353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TechCon 2018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C606A9E-48EF-4A2A-BC24-FE78CCEF5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2490" y="4727518"/>
            <a:ext cx="2011206" cy="373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C38B5-963D-4E0A-959E-233333F11443}"/>
              </a:ext>
            </a:extLst>
          </p:cNvPr>
          <p:cNvSpPr txBox="1"/>
          <p:nvPr userDrawn="1"/>
        </p:nvSpPr>
        <p:spPr>
          <a:xfrm>
            <a:off x="4153746" y="4606495"/>
            <a:ext cx="1505614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Sponsor: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9B2A0-86FB-4F90-86F2-E2D3B9E6EC84}"/>
              </a:ext>
            </a:extLst>
          </p:cNvPr>
          <p:cNvSpPr txBox="1"/>
          <p:nvPr userDrawn="1"/>
        </p:nvSpPr>
        <p:spPr>
          <a:xfrm>
            <a:off x="-32147" y="6237185"/>
            <a:ext cx="3438109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www.azuredevdays.com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BD13-4D4E-4497-8F7B-FA5B2C0DB91E}"/>
              </a:ext>
            </a:extLst>
          </p:cNvPr>
          <p:cNvSpPr txBox="1"/>
          <p:nvPr userDrawn="1"/>
        </p:nvSpPr>
        <p:spPr>
          <a:xfrm>
            <a:off x="7664743" y="6242391"/>
            <a:ext cx="4396781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: aka.ms/azuredevdays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DAA71D16-3EE8-43BC-ACB7-565FEC06C6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47"/>
            <a:ext cx="12192000" cy="685732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9160845" y="4476335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2745667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8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199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452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" y="479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7" y="211595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8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199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1430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74286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77690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536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65AE-AF2A-4D5B-8809-3C7FB0AE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F112-702A-40B1-BE21-C4E9667CE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4067-E084-46C7-B8B5-C63DE3F7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28335-844D-486F-9D04-AB908D2C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EA1EE-B054-4B31-AEC7-85F061B0E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59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ccent Color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35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15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347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2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1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54" indent="0">
              <a:buNone/>
              <a:defRPr sz="2000"/>
            </a:lvl3pPr>
            <a:lvl4pPr marL="448107" indent="0">
              <a:buNone/>
              <a:defRPr sz="1800"/>
            </a:lvl4pPr>
            <a:lvl5pPr marL="672161" indent="0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006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nted Accent Color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2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1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400">
                <a:solidFill>
                  <a:schemeClr val="bg1"/>
                </a:solidFill>
              </a:defRPr>
            </a:lvl2pPr>
            <a:lvl3pPr marL="224054" indent="0">
              <a:buNone/>
              <a:defRPr sz="2000">
                <a:solidFill>
                  <a:schemeClr val="bg1"/>
                </a:solidFill>
              </a:defRPr>
            </a:lvl3pPr>
            <a:lvl4pPr marL="448107" indent="0">
              <a:buNone/>
              <a:defRPr sz="1800">
                <a:solidFill>
                  <a:schemeClr val="bg1"/>
                </a:solidFill>
              </a:defRPr>
            </a:lvl4pPr>
            <a:lvl5pPr marL="672161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2380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2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821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8124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3249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2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225B-4220-437F-99A2-3BD1E3E4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CE394-7A50-41B9-AB1F-7A90D84E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6D6B-1DDB-4FB9-BF12-B841DD8F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971C8-5EB0-459E-B692-E3CBF183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E6995-3736-42A5-88E7-36BF2C78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28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6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E6E3-707F-4FEC-AE94-AA7213F6D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A0B3F-7663-4308-844A-C4D23FC97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56BE-19D3-498B-B1B1-D64DBBF8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67FFC-3080-4721-9826-AF989036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DE02C-5F23-416C-9396-D191EA25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94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8D17-F33B-48D8-BFEE-0D00E48E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881A-0E53-4B01-82E1-743B5A2BA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C9B58-9C3B-4A2E-9D14-F26158E6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939C2-D616-4A42-BCEC-D23CAC17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1640-E2E1-4D84-B5C5-574647C2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56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F937-7143-47C1-B850-F172AD7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9A104-B514-4F30-802A-FF8C9294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2A084-B5C4-4AB0-B69A-102AB5ED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3D5A8-B4F7-43AE-98D3-C2F1B9A3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315E-C9E6-4553-86A7-9E111F4C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85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6860-B71B-486E-9DB3-BFDF592C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098D-A70C-402F-9267-D02F9F015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61D78-5081-4136-9EB4-CA079EB20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702B3-D42A-4B07-94D6-AADB3CBF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EBDDB-4755-4F00-B845-463E797F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E791A-CF14-4024-9B50-EAC687E3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12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83BC-C5AB-4506-B527-79ED40571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D85A-36AB-4450-AEF7-1496919BF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FAA4C-0995-45FC-85C2-3565A919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F4D6C-2155-40C9-9668-1E4FE2239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AC194-2BEA-4568-86FB-EFBCCE442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5660C-9212-411C-82F0-94C73E25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5378D-2CBA-4BB1-974F-3EE990B8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36D75-A32C-4A9D-B487-FAEF2675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0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850A-F2AC-49F4-91C0-05F0CD7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AEA2B-8FAD-46CB-B7C9-23E14E6E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F35A7-504D-4523-95CA-EC0FBB64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4C124-BA33-470C-A722-273B2D01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95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80D03-5FA5-4BCB-B300-7B570303F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75F6A-E93C-4C98-B275-6091EBD4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AE3EB-0633-45D4-B6E3-9BDCA8D1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72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C23B-B6E6-4394-9D84-D5ECA578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90C6-DEE4-491C-A94E-CA1AA3EE2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9C141-FA13-4AC2-82D9-F2A5675D5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811F2-DDD8-47A2-A2ED-D2D7CE3D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ED52-5869-48A6-B3E0-25652976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CDE79-A319-4FB4-82F3-FE934125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872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B351-131C-4509-A1AF-C065B3D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9EEC1-516E-46E2-9F0B-E0900B559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29E7B-942C-40D3-9911-BED901B06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5B2CA-0AAE-40BE-BF60-7AF967C6D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5D735-E74E-42C2-9A49-B7690C61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C13E5-5207-4594-A799-CDCF5E22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1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4ED4-AB33-476A-828E-BB3E0ADE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DF64B-CEB3-4EEA-990F-D3DC459E9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E67ED-6379-41CE-9EAD-A845B3DA0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8A04C-4679-4161-BCCE-82914F9D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9ED6-78D2-4D08-883F-356157F6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F98EA-C036-4F0A-834A-7634B70B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E51F-5DB1-4FD2-B8C8-EFEBBC4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F7D12-FC5D-4246-B6AA-29A554611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BABB-84AC-4B26-BA10-20972ECB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07A4-6371-44B7-826D-3C0B4743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DF242-D83C-496F-ACB6-8CCD82A0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41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7C918-442E-47B1-97DE-36232168D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F7A05-E7A8-45F5-B906-E03C551E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3CF0D-098A-4CE9-A148-F062E27B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97BD2-2D66-4ADC-A531-0252B1AA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97188-7B04-4899-BF89-0DA92E2C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5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slide"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 cloud with technology icons encircling it" title="Tech Summit Series Logo">
            <a:extLst>
              <a:ext uri="{FF2B5EF4-FFF2-40B4-BE49-F238E27FC236}">
                <a16:creationId xmlns:a16="http://schemas.microsoft.com/office/drawing/2014/main" id="{C0DCA54D-A1CE-EB44-82A6-AF70B9ABBA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FE1B32-EA27-754B-A32F-5BEDD390BB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4167887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1DF4413-4376-2446-9B88-42D2D0032F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426733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94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9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1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29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658415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217158303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E861-1880-4662-ABAB-373ECDEC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753E8-D8EF-4C4B-9BB7-8294C3A2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482D7-F122-4FC0-A751-751D3714D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33684-E809-4B7A-BA04-E709DFB96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DBFDD-F9E3-4161-9C6D-DE3A84018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B45E2-4431-4C22-9814-2C102C6D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C75F4-F24C-4F23-BAFB-E8605B86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03BBB-6268-4C83-B6B3-42AFE41C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074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73825558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0960791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815535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4571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57599351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419601748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89324268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36838850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65816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4010306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26F6-7884-4481-952B-BFC23680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03E61-6455-4790-A1BA-6B432046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EF5E-F377-4C51-99DB-A6B5F019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041D8-DD34-4DAC-981E-5C7AE7F0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084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5628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4376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719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0754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26146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77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50543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82978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Dark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327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A8656-AA3A-4F43-ABE3-3699AF75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8EC9C-770F-4612-B60E-040C1004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FDC3D-D6E6-48F8-B6D8-F6A3121E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893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DBBB-9E5B-4FB9-94D2-3CBA5D10C128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86E2-7A8F-4173-8694-04778FA95F5E}"/>
              </a:ext>
            </a:extLst>
          </p:cNvPr>
          <p:cNvSpPr/>
          <p:nvPr userDrawn="1"/>
        </p:nvSpPr>
        <p:spPr bwMode="auto">
          <a:xfrm>
            <a:off x="0" y="-1"/>
            <a:ext cx="3585699" cy="2689656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51000">
                <a:srgbClr val="070301">
                  <a:alpha val="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3ACD6-D21D-4E2C-9805-2600826BC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77" y="292817"/>
            <a:ext cx="1801814" cy="6628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1EFD21-132D-4D76-8206-147D70681E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-1" y="2084186"/>
            <a:ext cx="9233176" cy="1793104"/>
          </a:xfrm>
          <a:custGeom>
            <a:avLst/>
            <a:gdLst>
              <a:gd name="connsiteX0" fmla="*/ 0 w 9418320"/>
              <a:gd name="connsiteY0" fmla="*/ 0 h 1828800"/>
              <a:gd name="connsiteX1" fmla="*/ 1883665 w 9418320"/>
              <a:gd name="connsiteY1" fmla="*/ 0 h 1828800"/>
              <a:gd name="connsiteX2" fmla="*/ 7172418 w 9418320"/>
              <a:gd name="connsiteY2" fmla="*/ 0 h 1828800"/>
              <a:gd name="connsiteX3" fmla="*/ 7534655 w 9418320"/>
              <a:gd name="connsiteY3" fmla="*/ 0 h 1828800"/>
              <a:gd name="connsiteX4" fmla="*/ 9056083 w 9418320"/>
              <a:gd name="connsiteY4" fmla="*/ 0 h 1828800"/>
              <a:gd name="connsiteX5" fmla="*/ 9418320 w 9418320"/>
              <a:gd name="connsiteY5" fmla="*/ 0 h 1828800"/>
              <a:gd name="connsiteX6" fmla="*/ 9059731 w 9418320"/>
              <a:gd name="connsiteY6" fmla="*/ 1828800 h 1828800"/>
              <a:gd name="connsiteX7" fmla="*/ 8697494 w 9418320"/>
              <a:gd name="connsiteY7" fmla="*/ 1828800 h 1828800"/>
              <a:gd name="connsiteX8" fmla="*/ 7176066 w 9418320"/>
              <a:gd name="connsiteY8" fmla="*/ 1828800 h 1828800"/>
              <a:gd name="connsiteX9" fmla="*/ 6813830 w 9418320"/>
              <a:gd name="connsiteY9" fmla="*/ 1828800 h 1828800"/>
              <a:gd name="connsiteX10" fmla="*/ 1883665 w 9418320"/>
              <a:gd name="connsiteY10" fmla="*/ 1828800 h 1828800"/>
              <a:gd name="connsiteX11" fmla="*/ 0 w 9418320"/>
              <a:gd name="connsiteY11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8320" h="1828800">
                <a:moveTo>
                  <a:pt x="0" y="0"/>
                </a:moveTo>
                <a:lnTo>
                  <a:pt x="1883665" y="0"/>
                </a:lnTo>
                <a:lnTo>
                  <a:pt x="7172418" y="0"/>
                </a:lnTo>
                <a:lnTo>
                  <a:pt x="7534655" y="0"/>
                </a:lnTo>
                <a:lnTo>
                  <a:pt x="9056083" y="0"/>
                </a:lnTo>
                <a:lnTo>
                  <a:pt x="9418320" y="0"/>
                </a:lnTo>
                <a:lnTo>
                  <a:pt x="9059731" y="1828800"/>
                </a:lnTo>
                <a:lnTo>
                  <a:pt x="8697494" y="1828800"/>
                </a:lnTo>
                <a:lnTo>
                  <a:pt x="7176066" y="1828800"/>
                </a:lnTo>
                <a:lnTo>
                  <a:pt x="6813830" y="1828800"/>
                </a:lnTo>
                <a:lnTo>
                  <a:pt x="1883665" y="1828800"/>
                </a:lnTo>
                <a:lnTo>
                  <a:pt x="0" y="1828800"/>
                </a:lnTo>
                <a:close/>
              </a:path>
            </a:pathLst>
          </a:custGeom>
          <a:solidFill>
            <a:srgbClr val="5C2D91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260374"/>
            <a:ext cx="8067822" cy="899665"/>
          </a:xfrm>
        </p:spPr>
        <p:txBody>
          <a:bodyPr anchor="t" anchorCtr="0"/>
          <a:lstStyle>
            <a:lvl1pPr>
              <a:defRPr lang="en-US" sz="470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1810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DBBB-9E5B-4FB9-94D2-3CBA5D10C128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86E2-7A8F-4173-8694-04778FA95F5E}"/>
              </a:ext>
            </a:extLst>
          </p:cNvPr>
          <p:cNvSpPr/>
          <p:nvPr userDrawn="1"/>
        </p:nvSpPr>
        <p:spPr bwMode="auto">
          <a:xfrm>
            <a:off x="0" y="-1"/>
            <a:ext cx="3585699" cy="2689656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51000">
                <a:srgbClr val="070301">
                  <a:alpha val="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3ACD6-D21D-4E2C-9805-2600826BC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77" y="292817"/>
            <a:ext cx="1801814" cy="6628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1EFD21-132D-4D76-8206-147D70681E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-1" y="2084186"/>
            <a:ext cx="9233176" cy="1793104"/>
          </a:xfrm>
          <a:custGeom>
            <a:avLst/>
            <a:gdLst>
              <a:gd name="connsiteX0" fmla="*/ 0 w 9418320"/>
              <a:gd name="connsiteY0" fmla="*/ 0 h 1828800"/>
              <a:gd name="connsiteX1" fmla="*/ 1883665 w 9418320"/>
              <a:gd name="connsiteY1" fmla="*/ 0 h 1828800"/>
              <a:gd name="connsiteX2" fmla="*/ 7172418 w 9418320"/>
              <a:gd name="connsiteY2" fmla="*/ 0 h 1828800"/>
              <a:gd name="connsiteX3" fmla="*/ 7534655 w 9418320"/>
              <a:gd name="connsiteY3" fmla="*/ 0 h 1828800"/>
              <a:gd name="connsiteX4" fmla="*/ 9056083 w 9418320"/>
              <a:gd name="connsiteY4" fmla="*/ 0 h 1828800"/>
              <a:gd name="connsiteX5" fmla="*/ 9418320 w 9418320"/>
              <a:gd name="connsiteY5" fmla="*/ 0 h 1828800"/>
              <a:gd name="connsiteX6" fmla="*/ 9059731 w 9418320"/>
              <a:gd name="connsiteY6" fmla="*/ 1828800 h 1828800"/>
              <a:gd name="connsiteX7" fmla="*/ 8697494 w 9418320"/>
              <a:gd name="connsiteY7" fmla="*/ 1828800 h 1828800"/>
              <a:gd name="connsiteX8" fmla="*/ 7176066 w 9418320"/>
              <a:gd name="connsiteY8" fmla="*/ 1828800 h 1828800"/>
              <a:gd name="connsiteX9" fmla="*/ 6813830 w 9418320"/>
              <a:gd name="connsiteY9" fmla="*/ 1828800 h 1828800"/>
              <a:gd name="connsiteX10" fmla="*/ 1883665 w 9418320"/>
              <a:gd name="connsiteY10" fmla="*/ 1828800 h 1828800"/>
              <a:gd name="connsiteX11" fmla="*/ 0 w 9418320"/>
              <a:gd name="connsiteY11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8320" h="1828800">
                <a:moveTo>
                  <a:pt x="0" y="0"/>
                </a:moveTo>
                <a:lnTo>
                  <a:pt x="1883665" y="0"/>
                </a:lnTo>
                <a:lnTo>
                  <a:pt x="7172418" y="0"/>
                </a:lnTo>
                <a:lnTo>
                  <a:pt x="7534655" y="0"/>
                </a:lnTo>
                <a:lnTo>
                  <a:pt x="9056083" y="0"/>
                </a:lnTo>
                <a:lnTo>
                  <a:pt x="9418320" y="0"/>
                </a:lnTo>
                <a:lnTo>
                  <a:pt x="9059731" y="1828800"/>
                </a:lnTo>
                <a:lnTo>
                  <a:pt x="8697494" y="1828800"/>
                </a:lnTo>
                <a:lnTo>
                  <a:pt x="7176066" y="1828800"/>
                </a:lnTo>
                <a:lnTo>
                  <a:pt x="6813830" y="1828800"/>
                </a:lnTo>
                <a:lnTo>
                  <a:pt x="1883665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260374"/>
            <a:ext cx="8067822" cy="899665"/>
          </a:xfrm>
        </p:spPr>
        <p:txBody>
          <a:bodyPr anchor="t" anchorCtr="0"/>
          <a:lstStyle>
            <a:lvl1pPr>
              <a:defRPr lang="en-US" sz="470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6310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DBBB-9E5B-4FB9-94D2-3CBA5D10C128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86E2-7A8F-4173-8694-04778FA95F5E}"/>
              </a:ext>
            </a:extLst>
          </p:cNvPr>
          <p:cNvSpPr/>
          <p:nvPr userDrawn="1"/>
        </p:nvSpPr>
        <p:spPr bwMode="auto">
          <a:xfrm>
            <a:off x="0" y="-1"/>
            <a:ext cx="3585699" cy="2689656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51000">
                <a:srgbClr val="070301">
                  <a:alpha val="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3ACD6-D21D-4E2C-9805-2600826BC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77" y="292817"/>
            <a:ext cx="1801814" cy="6628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1EFD21-132D-4D76-8206-147D70681E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-1" y="2084186"/>
            <a:ext cx="9233176" cy="1793104"/>
          </a:xfrm>
          <a:custGeom>
            <a:avLst/>
            <a:gdLst>
              <a:gd name="connsiteX0" fmla="*/ 0 w 9418320"/>
              <a:gd name="connsiteY0" fmla="*/ 0 h 1828800"/>
              <a:gd name="connsiteX1" fmla="*/ 1883665 w 9418320"/>
              <a:gd name="connsiteY1" fmla="*/ 0 h 1828800"/>
              <a:gd name="connsiteX2" fmla="*/ 7172418 w 9418320"/>
              <a:gd name="connsiteY2" fmla="*/ 0 h 1828800"/>
              <a:gd name="connsiteX3" fmla="*/ 7534655 w 9418320"/>
              <a:gd name="connsiteY3" fmla="*/ 0 h 1828800"/>
              <a:gd name="connsiteX4" fmla="*/ 9056083 w 9418320"/>
              <a:gd name="connsiteY4" fmla="*/ 0 h 1828800"/>
              <a:gd name="connsiteX5" fmla="*/ 9418320 w 9418320"/>
              <a:gd name="connsiteY5" fmla="*/ 0 h 1828800"/>
              <a:gd name="connsiteX6" fmla="*/ 9059731 w 9418320"/>
              <a:gd name="connsiteY6" fmla="*/ 1828800 h 1828800"/>
              <a:gd name="connsiteX7" fmla="*/ 8697494 w 9418320"/>
              <a:gd name="connsiteY7" fmla="*/ 1828800 h 1828800"/>
              <a:gd name="connsiteX8" fmla="*/ 7176066 w 9418320"/>
              <a:gd name="connsiteY8" fmla="*/ 1828800 h 1828800"/>
              <a:gd name="connsiteX9" fmla="*/ 6813830 w 9418320"/>
              <a:gd name="connsiteY9" fmla="*/ 1828800 h 1828800"/>
              <a:gd name="connsiteX10" fmla="*/ 1883665 w 9418320"/>
              <a:gd name="connsiteY10" fmla="*/ 1828800 h 1828800"/>
              <a:gd name="connsiteX11" fmla="*/ 0 w 9418320"/>
              <a:gd name="connsiteY11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8320" h="1828800">
                <a:moveTo>
                  <a:pt x="0" y="0"/>
                </a:moveTo>
                <a:lnTo>
                  <a:pt x="1883665" y="0"/>
                </a:lnTo>
                <a:lnTo>
                  <a:pt x="7172418" y="0"/>
                </a:lnTo>
                <a:lnTo>
                  <a:pt x="7534655" y="0"/>
                </a:lnTo>
                <a:lnTo>
                  <a:pt x="9056083" y="0"/>
                </a:lnTo>
                <a:lnTo>
                  <a:pt x="9418320" y="0"/>
                </a:lnTo>
                <a:lnTo>
                  <a:pt x="9059731" y="1828800"/>
                </a:lnTo>
                <a:lnTo>
                  <a:pt x="8697494" y="1828800"/>
                </a:lnTo>
                <a:lnTo>
                  <a:pt x="7176066" y="1828800"/>
                </a:lnTo>
                <a:lnTo>
                  <a:pt x="6813830" y="1828800"/>
                </a:lnTo>
                <a:lnTo>
                  <a:pt x="1883665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260374"/>
            <a:ext cx="8067822" cy="899665"/>
          </a:xfrm>
        </p:spPr>
        <p:txBody>
          <a:bodyPr anchor="t" anchorCtr="0"/>
          <a:lstStyle>
            <a:lvl1pPr>
              <a:defRPr lang="en-US" sz="470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515000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020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Blu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89177"/>
            <a:ext cx="11653523" cy="1810614"/>
          </a:xfrm>
        </p:spPr>
        <p:txBody>
          <a:bodyPr/>
          <a:lstStyle>
            <a:lvl1pPr marL="0" indent="0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09" indent="-179209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021" indent="0">
              <a:spcBef>
                <a:spcPts val="0"/>
              </a:spcBef>
              <a:spcAft>
                <a:spcPts val="588"/>
              </a:spcAft>
              <a:buNone/>
              <a:defRPr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</a:defRPr>
            </a:lvl4pPr>
            <a:lvl5pPr marL="672032" indent="0">
              <a:spcBef>
                <a:spcPts val="0"/>
              </a:spcBef>
              <a:spcAft>
                <a:spcPts val="588"/>
              </a:spcAft>
              <a:buNone/>
              <a:defRPr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1644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Orang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89177"/>
            <a:ext cx="11653523" cy="1810614"/>
          </a:xfrm>
        </p:spPr>
        <p:txBody>
          <a:bodyPr/>
          <a:lstStyle>
            <a:lvl1pPr marL="0" indent="0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09" indent="-179209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021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672032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90699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-Orang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89177"/>
            <a:ext cx="11653523" cy="1810614"/>
          </a:xfrm>
        </p:spPr>
        <p:txBody>
          <a:bodyPr/>
          <a:lstStyle>
            <a:lvl1pPr marL="0" indent="0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09" indent="-179209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021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672032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37493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873006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rgbClr val="321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83599BF-6D64-4C06-B94D-2B57624FF68D}"/>
              </a:ext>
            </a:extLst>
          </p:cNvPr>
          <p:cNvSpPr/>
          <p:nvPr/>
        </p:nvSpPr>
        <p:spPr bwMode="auto">
          <a:xfrm>
            <a:off x="11034063" y="0"/>
            <a:ext cx="1157937" cy="1210345"/>
          </a:xfrm>
          <a:custGeom>
            <a:avLst/>
            <a:gdLst>
              <a:gd name="connsiteX0" fmla="*/ 242047 w 1181156"/>
              <a:gd name="connsiteY0" fmla="*/ 0 h 1234440"/>
              <a:gd name="connsiteX1" fmla="*/ 1181156 w 1181156"/>
              <a:gd name="connsiteY1" fmla="*/ 0 h 1234440"/>
              <a:gd name="connsiteX2" fmla="*/ 1181156 w 1181156"/>
              <a:gd name="connsiteY2" fmla="*/ 1234440 h 1234440"/>
              <a:gd name="connsiteX3" fmla="*/ 0 w 1181156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56" h="1234440">
                <a:moveTo>
                  <a:pt x="242047" y="0"/>
                </a:moveTo>
                <a:lnTo>
                  <a:pt x="1181156" y="0"/>
                </a:lnTo>
                <a:lnTo>
                  <a:pt x="1181156" y="1234440"/>
                </a:lnTo>
                <a:lnTo>
                  <a:pt x="0" y="1234440"/>
                </a:lnTo>
                <a:close/>
              </a:path>
            </a:pathLst>
          </a:custGeom>
          <a:solidFill>
            <a:srgbClr val="B4A0F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928616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83599BF-6D64-4C06-B94D-2B57624FF68D}"/>
              </a:ext>
            </a:extLst>
          </p:cNvPr>
          <p:cNvSpPr/>
          <p:nvPr/>
        </p:nvSpPr>
        <p:spPr bwMode="auto">
          <a:xfrm>
            <a:off x="11034063" y="0"/>
            <a:ext cx="1157937" cy="1210345"/>
          </a:xfrm>
          <a:custGeom>
            <a:avLst/>
            <a:gdLst>
              <a:gd name="connsiteX0" fmla="*/ 242047 w 1181156"/>
              <a:gd name="connsiteY0" fmla="*/ 0 h 1234440"/>
              <a:gd name="connsiteX1" fmla="*/ 1181156 w 1181156"/>
              <a:gd name="connsiteY1" fmla="*/ 0 h 1234440"/>
              <a:gd name="connsiteX2" fmla="*/ 1181156 w 1181156"/>
              <a:gd name="connsiteY2" fmla="*/ 1234440 h 1234440"/>
              <a:gd name="connsiteX3" fmla="*/ 0 w 1181156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56" h="1234440">
                <a:moveTo>
                  <a:pt x="242047" y="0"/>
                </a:moveTo>
                <a:lnTo>
                  <a:pt x="1181156" y="0"/>
                </a:lnTo>
                <a:lnTo>
                  <a:pt x="1181156" y="1234440"/>
                </a:lnTo>
                <a:lnTo>
                  <a:pt x="0" y="123444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noProof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+mn-ea"/>
              <a:cs typeface="Segoe UI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27665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305A-3092-4EB5-882C-C10B80C5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F668-C885-4125-A37A-762FC4E5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C68A1-16E9-41C1-A362-EE594DC55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6967A-6C51-4117-9385-E946314A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28ED-A59E-4500-8AC3-81CAF090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248A1-9D7D-4CED-B00C-C52ED922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200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urple Bar No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rgbClr val="321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035134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r No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2538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Title Over Straight Shap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>
            <a:off x="2" y="2"/>
            <a:ext cx="3854627" cy="68586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98578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Straight Shap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>
            <a:off x="2" y="2"/>
            <a:ext cx="385462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80371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Straight Shap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>
            <a:off x="2" y="2"/>
            <a:ext cx="3854627" cy="685862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38008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Diagonal Shap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B64F7-545A-4B02-AE8D-61C360078D1A}"/>
              </a:ext>
            </a:extLst>
          </p:cNvPr>
          <p:cNvSpPr txBox="1"/>
          <p:nvPr userDrawn="1"/>
        </p:nvSpPr>
        <p:spPr>
          <a:xfrm>
            <a:off x="0" y="2"/>
            <a:ext cx="4750930" cy="6858623"/>
          </a:xfrm>
          <a:custGeom>
            <a:avLst/>
            <a:gdLst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5303520 w 5303520"/>
              <a:gd name="connsiteY4" fmla="*/ 6995160 h 6995160"/>
              <a:gd name="connsiteX5" fmla="*/ 0 w 5303520"/>
              <a:gd name="connsiteY5" fmla="*/ 6995160 h 6995160"/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0 w 5303520"/>
              <a:gd name="connsiteY4" fmla="*/ 6995160 h 6995160"/>
              <a:gd name="connsiteX5" fmla="*/ 0 w 5303520"/>
              <a:gd name="connsiteY5" fmla="*/ 0 h 6995160"/>
              <a:gd name="connsiteX0" fmla="*/ 0 w 4846196"/>
              <a:gd name="connsiteY0" fmla="*/ 0 h 6995160"/>
              <a:gd name="connsiteX1" fmla="*/ 4846196 w 4846196"/>
              <a:gd name="connsiteY1" fmla="*/ 0 h 6995160"/>
              <a:gd name="connsiteX2" fmla="*/ 3474720 w 4846196"/>
              <a:gd name="connsiteY2" fmla="*/ 6994525 h 6995160"/>
              <a:gd name="connsiteX3" fmla="*/ 0 w 4846196"/>
              <a:gd name="connsiteY3" fmla="*/ 6995160 h 6995160"/>
              <a:gd name="connsiteX4" fmla="*/ 0 w 4846196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196" h="6995160">
                <a:moveTo>
                  <a:pt x="0" y="0"/>
                </a:moveTo>
                <a:lnTo>
                  <a:pt x="4846196" y="0"/>
                </a:lnTo>
                <a:lnTo>
                  <a:pt x="3474720" y="6994525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solidFill>
            <a:srgbClr val="3214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12239" tIns="385354" rIns="896170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248693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Diagonal Shap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B64F7-545A-4B02-AE8D-61C360078D1A}"/>
              </a:ext>
            </a:extLst>
          </p:cNvPr>
          <p:cNvSpPr txBox="1"/>
          <p:nvPr userDrawn="1"/>
        </p:nvSpPr>
        <p:spPr>
          <a:xfrm>
            <a:off x="0" y="2"/>
            <a:ext cx="4750930" cy="6858623"/>
          </a:xfrm>
          <a:custGeom>
            <a:avLst/>
            <a:gdLst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5303520 w 5303520"/>
              <a:gd name="connsiteY4" fmla="*/ 6995160 h 6995160"/>
              <a:gd name="connsiteX5" fmla="*/ 0 w 5303520"/>
              <a:gd name="connsiteY5" fmla="*/ 6995160 h 6995160"/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0 w 5303520"/>
              <a:gd name="connsiteY4" fmla="*/ 6995160 h 6995160"/>
              <a:gd name="connsiteX5" fmla="*/ 0 w 5303520"/>
              <a:gd name="connsiteY5" fmla="*/ 0 h 6995160"/>
              <a:gd name="connsiteX0" fmla="*/ 0 w 4846196"/>
              <a:gd name="connsiteY0" fmla="*/ 0 h 6995160"/>
              <a:gd name="connsiteX1" fmla="*/ 4846196 w 4846196"/>
              <a:gd name="connsiteY1" fmla="*/ 0 h 6995160"/>
              <a:gd name="connsiteX2" fmla="*/ 3474720 w 4846196"/>
              <a:gd name="connsiteY2" fmla="*/ 6994525 h 6995160"/>
              <a:gd name="connsiteX3" fmla="*/ 0 w 4846196"/>
              <a:gd name="connsiteY3" fmla="*/ 6995160 h 6995160"/>
              <a:gd name="connsiteX4" fmla="*/ 0 w 4846196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196" h="6995160">
                <a:moveTo>
                  <a:pt x="0" y="0"/>
                </a:moveTo>
                <a:lnTo>
                  <a:pt x="4846196" y="0"/>
                </a:lnTo>
                <a:lnTo>
                  <a:pt x="3474720" y="6994525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12239" tIns="385354" rIns="896170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76628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Diagonal Shap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B64F7-545A-4B02-AE8D-61C360078D1A}"/>
              </a:ext>
            </a:extLst>
          </p:cNvPr>
          <p:cNvSpPr txBox="1"/>
          <p:nvPr userDrawn="1"/>
        </p:nvSpPr>
        <p:spPr>
          <a:xfrm>
            <a:off x="0" y="2"/>
            <a:ext cx="4750930" cy="6858623"/>
          </a:xfrm>
          <a:custGeom>
            <a:avLst/>
            <a:gdLst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5303520 w 5303520"/>
              <a:gd name="connsiteY4" fmla="*/ 6995160 h 6995160"/>
              <a:gd name="connsiteX5" fmla="*/ 0 w 5303520"/>
              <a:gd name="connsiteY5" fmla="*/ 6995160 h 6995160"/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0 w 5303520"/>
              <a:gd name="connsiteY4" fmla="*/ 6995160 h 6995160"/>
              <a:gd name="connsiteX5" fmla="*/ 0 w 5303520"/>
              <a:gd name="connsiteY5" fmla="*/ 0 h 6995160"/>
              <a:gd name="connsiteX0" fmla="*/ 0 w 4846196"/>
              <a:gd name="connsiteY0" fmla="*/ 0 h 6995160"/>
              <a:gd name="connsiteX1" fmla="*/ 4846196 w 4846196"/>
              <a:gd name="connsiteY1" fmla="*/ 0 h 6995160"/>
              <a:gd name="connsiteX2" fmla="*/ 3474720 w 4846196"/>
              <a:gd name="connsiteY2" fmla="*/ 6994525 h 6995160"/>
              <a:gd name="connsiteX3" fmla="*/ 0 w 4846196"/>
              <a:gd name="connsiteY3" fmla="*/ 6995160 h 6995160"/>
              <a:gd name="connsiteX4" fmla="*/ 0 w 4846196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196" h="6995160">
                <a:moveTo>
                  <a:pt x="0" y="0"/>
                </a:moveTo>
                <a:lnTo>
                  <a:pt x="4846196" y="0"/>
                </a:lnTo>
                <a:lnTo>
                  <a:pt x="3474720" y="6994525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12239" tIns="385354" rIns="896170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58107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D319-C398-4C37-81E0-DDAAC4F67DFE}"/>
              </a:ext>
            </a:extLst>
          </p:cNvPr>
          <p:cNvSpPr txBox="1"/>
          <p:nvPr userDrawn="1"/>
        </p:nvSpPr>
        <p:spPr>
          <a:xfrm>
            <a:off x="0" y="6418926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ctr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rgbClr val="505050"/>
                    </a:gs>
                    <a:gs pos="29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4429602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D319-C398-4C37-81E0-DDAAC4F67DFE}"/>
              </a:ext>
            </a:extLst>
          </p:cNvPr>
          <p:cNvSpPr txBox="1"/>
          <p:nvPr userDrawn="1"/>
        </p:nvSpPr>
        <p:spPr>
          <a:xfrm>
            <a:off x="0" y="6418926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ctr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7892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AE09-6ACE-4AAC-8050-6200082E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755D6-CCAE-4DD3-8ECA-03AE0DE08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5FF48-2AD6-45C4-B7ED-24E3B02D4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A2A2B-3097-4E7D-B8E9-137583B6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1305C-F429-49DE-9E12-D5E94F46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1AF6E-3643-4CA7-B4FD-9F5DA321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7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D319-C398-4C37-81E0-DDAAC4F67DFE}"/>
              </a:ext>
            </a:extLst>
          </p:cNvPr>
          <p:cNvSpPr txBox="1"/>
          <p:nvPr userDrawn="1"/>
        </p:nvSpPr>
        <p:spPr>
          <a:xfrm>
            <a:off x="0" y="6418926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ctr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680014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l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446536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Divider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3CD5DE-BD26-4A26-8617-180EA5AEFFA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87D758-46CF-48CB-ABC9-7BFE23F095AD}"/>
              </a:ext>
            </a:extLst>
          </p:cNvPr>
          <p:cNvSpPr/>
          <p:nvPr userDrawn="1"/>
        </p:nvSpPr>
        <p:spPr bwMode="auto">
          <a:xfrm flipH="1" flipV="1">
            <a:off x="3" y="0"/>
            <a:ext cx="5264913" cy="6858000"/>
          </a:xfrm>
          <a:custGeom>
            <a:avLst/>
            <a:gdLst>
              <a:gd name="connsiteX0" fmla="*/ 5370485 w 5370485"/>
              <a:gd name="connsiteY0" fmla="*/ 6994525 h 6994525"/>
              <a:gd name="connsiteX1" fmla="*/ 0 w 5370485"/>
              <a:gd name="connsiteY1" fmla="*/ 6994525 h 6994525"/>
              <a:gd name="connsiteX2" fmla="*/ 1371475 w 5370485"/>
              <a:gd name="connsiteY2" fmla="*/ 0 h 6994525"/>
              <a:gd name="connsiteX3" fmla="*/ 5370485 w 5370485"/>
              <a:gd name="connsiteY3" fmla="*/ 0 h 6994525"/>
              <a:gd name="connsiteX4" fmla="*/ 5370485 w 5370485"/>
              <a:gd name="connsiteY4" fmla="*/ 6994525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485" h="6994525">
                <a:moveTo>
                  <a:pt x="5370485" y="6994525"/>
                </a:moveTo>
                <a:lnTo>
                  <a:pt x="0" y="6994525"/>
                </a:lnTo>
                <a:lnTo>
                  <a:pt x="1371475" y="0"/>
                </a:lnTo>
                <a:lnTo>
                  <a:pt x="5370485" y="0"/>
                </a:lnTo>
                <a:lnTo>
                  <a:pt x="5370485" y="6994525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A491B-C0B9-4F8A-B702-FE4ECE3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22370"/>
            <a:ext cx="3496080" cy="899665"/>
          </a:xfrm>
        </p:spPr>
        <p:txBody>
          <a:bodyPr vert="horz" wrap="square" lIns="146304" tIns="91440" rIns="146304" bIns="91440" rtlCol="0" anchor="ctr" anchorCtr="0">
            <a:noAutofit/>
          </a:bodyPr>
          <a:lstStyle>
            <a:lvl1pPr>
              <a:defRPr lang="en-US" sz="5292" spc="-98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08735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3CD5DE-BD26-4A26-8617-180EA5AEFFA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87D758-46CF-48CB-ABC9-7BFE23F095AD}"/>
              </a:ext>
            </a:extLst>
          </p:cNvPr>
          <p:cNvSpPr/>
          <p:nvPr userDrawn="1"/>
        </p:nvSpPr>
        <p:spPr bwMode="auto">
          <a:xfrm flipH="1" flipV="1">
            <a:off x="3" y="0"/>
            <a:ext cx="5264913" cy="6858000"/>
          </a:xfrm>
          <a:custGeom>
            <a:avLst/>
            <a:gdLst>
              <a:gd name="connsiteX0" fmla="*/ 5370485 w 5370485"/>
              <a:gd name="connsiteY0" fmla="*/ 6994525 h 6994525"/>
              <a:gd name="connsiteX1" fmla="*/ 0 w 5370485"/>
              <a:gd name="connsiteY1" fmla="*/ 6994525 h 6994525"/>
              <a:gd name="connsiteX2" fmla="*/ 1371475 w 5370485"/>
              <a:gd name="connsiteY2" fmla="*/ 0 h 6994525"/>
              <a:gd name="connsiteX3" fmla="*/ 5370485 w 5370485"/>
              <a:gd name="connsiteY3" fmla="*/ 0 h 6994525"/>
              <a:gd name="connsiteX4" fmla="*/ 5370485 w 5370485"/>
              <a:gd name="connsiteY4" fmla="*/ 6994525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485" h="6994525">
                <a:moveTo>
                  <a:pt x="5370485" y="6994525"/>
                </a:moveTo>
                <a:lnTo>
                  <a:pt x="0" y="6994525"/>
                </a:lnTo>
                <a:lnTo>
                  <a:pt x="1371475" y="0"/>
                </a:lnTo>
                <a:lnTo>
                  <a:pt x="5370485" y="0"/>
                </a:lnTo>
                <a:lnTo>
                  <a:pt x="5370485" y="6994525"/>
                </a:ln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A491B-C0B9-4F8A-B702-FE4ECE3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22370"/>
            <a:ext cx="3496080" cy="899665"/>
          </a:xfrm>
        </p:spPr>
        <p:txBody>
          <a:bodyPr vert="horz" wrap="square" lIns="146304" tIns="91440" rIns="146304" bIns="91440" rtlCol="0" anchor="ctr" anchorCtr="0">
            <a:noAutofit/>
          </a:bodyPr>
          <a:lstStyle>
            <a:lvl1pPr>
              <a:defRPr lang="en-US" sz="5292" spc="-98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02749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Divider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3CD5DE-BD26-4A26-8617-180EA5AEFFA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87D758-46CF-48CB-ABC9-7BFE23F095AD}"/>
              </a:ext>
            </a:extLst>
          </p:cNvPr>
          <p:cNvSpPr/>
          <p:nvPr userDrawn="1"/>
        </p:nvSpPr>
        <p:spPr bwMode="auto">
          <a:xfrm flipH="1" flipV="1">
            <a:off x="3" y="0"/>
            <a:ext cx="5264913" cy="6858000"/>
          </a:xfrm>
          <a:custGeom>
            <a:avLst/>
            <a:gdLst>
              <a:gd name="connsiteX0" fmla="*/ 5370485 w 5370485"/>
              <a:gd name="connsiteY0" fmla="*/ 6994525 h 6994525"/>
              <a:gd name="connsiteX1" fmla="*/ 0 w 5370485"/>
              <a:gd name="connsiteY1" fmla="*/ 6994525 h 6994525"/>
              <a:gd name="connsiteX2" fmla="*/ 1371475 w 5370485"/>
              <a:gd name="connsiteY2" fmla="*/ 0 h 6994525"/>
              <a:gd name="connsiteX3" fmla="*/ 5370485 w 5370485"/>
              <a:gd name="connsiteY3" fmla="*/ 0 h 6994525"/>
              <a:gd name="connsiteX4" fmla="*/ 5370485 w 5370485"/>
              <a:gd name="connsiteY4" fmla="*/ 6994525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485" h="6994525">
                <a:moveTo>
                  <a:pt x="5370485" y="6994525"/>
                </a:moveTo>
                <a:lnTo>
                  <a:pt x="0" y="6994525"/>
                </a:lnTo>
                <a:lnTo>
                  <a:pt x="1371475" y="0"/>
                </a:lnTo>
                <a:lnTo>
                  <a:pt x="5370485" y="0"/>
                </a:lnTo>
                <a:lnTo>
                  <a:pt x="5370485" y="6994525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A491B-C0B9-4F8A-B702-FE4ECE3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22370"/>
            <a:ext cx="3496080" cy="899665"/>
          </a:xfrm>
        </p:spPr>
        <p:txBody>
          <a:bodyPr vert="horz" wrap="square" lIns="146304" tIns="91440" rIns="146304" bIns="91440" rtlCol="0" anchor="ctr" anchorCtr="0">
            <a:noAutofit/>
          </a:bodyPr>
          <a:lstStyle>
            <a:lvl1pPr>
              <a:defRPr lang="en-US" sz="5292" spc="-98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21550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Diagon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0B2E9-EE4F-4671-A7DF-722EE80B2F7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B72F6-E668-4947-954D-EC999CDA1D22}"/>
              </a:ext>
            </a:extLst>
          </p:cNvPr>
          <p:cNvSpPr/>
          <p:nvPr userDrawn="1"/>
        </p:nvSpPr>
        <p:spPr bwMode="auto">
          <a:xfrm>
            <a:off x="0" y="-1"/>
            <a:ext cx="12192000" cy="4773829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5" name="Freeform: Shape 4">
            <a:extLst>
              <a:ext uri="{FF2B5EF4-FFF2-40B4-BE49-F238E27FC236}">
                <a16:creationId xmlns:a16="http://schemas.microsoft.com/office/drawing/2014/main" id="{BED83631-E311-4785-8F8E-6B5D0C3FAF14}"/>
              </a:ext>
            </a:extLst>
          </p:cNvPr>
          <p:cNvSpPr/>
          <p:nvPr userDrawn="1"/>
        </p:nvSpPr>
        <p:spPr bwMode="auto">
          <a:xfrm>
            <a:off x="3406417" y="2"/>
            <a:ext cx="8785586" cy="6858623"/>
          </a:xfrm>
          <a:custGeom>
            <a:avLst/>
            <a:gdLst>
              <a:gd name="connsiteX0" fmla="*/ 4754122 w 12344400"/>
              <a:gd name="connsiteY0" fmla="*/ 0 h 6995160"/>
              <a:gd name="connsiteX1" fmla="*/ 12344400 w 12344400"/>
              <a:gd name="connsiteY1" fmla="*/ 0 h 6995160"/>
              <a:gd name="connsiteX2" fmla="*/ 12344400 w 12344400"/>
              <a:gd name="connsiteY2" fmla="*/ 6995160 h 6995160"/>
              <a:gd name="connsiteX3" fmla="*/ 0 w 12344400"/>
              <a:gd name="connsiteY3" fmla="*/ 6995160 h 6995160"/>
              <a:gd name="connsiteX4" fmla="*/ 0 w 12344400"/>
              <a:gd name="connsiteY4" fmla="*/ 6995143 h 6995160"/>
              <a:gd name="connsiteX5" fmla="*/ 3382645 w 12344400"/>
              <a:gd name="connsiteY5" fmla="*/ 6994525 h 6995160"/>
              <a:gd name="connsiteX0" fmla="*/ 4754122 w 12344400"/>
              <a:gd name="connsiteY0" fmla="*/ 0 h 6995160"/>
              <a:gd name="connsiteX1" fmla="*/ 12344400 w 12344400"/>
              <a:gd name="connsiteY1" fmla="*/ 0 h 6995160"/>
              <a:gd name="connsiteX2" fmla="*/ 12344400 w 12344400"/>
              <a:gd name="connsiteY2" fmla="*/ 6995160 h 6995160"/>
              <a:gd name="connsiteX3" fmla="*/ 0 w 12344400"/>
              <a:gd name="connsiteY3" fmla="*/ 6995160 h 6995160"/>
              <a:gd name="connsiteX4" fmla="*/ 3382645 w 12344400"/>
              <a:gd name="connsiteY4" fmla="*/ 6994525 h 6995160"/>
              <a:gd name="connsiteX5" fmla="*/ 4754122 w 12344400"/>
              <a:gd name="connsiteY5" fmla="*/ 0 h 6995160"/>
              <a:gd name="connsiteX0" fmla="*/ 1371477 w 8961755"/>
              <a:gd name="connsiteY0" fmla="*/ 0 h 6995160"/>
              <a:gd name="connsiteX1" fmla="*/ 8961755 w 8961755"/>
              <a:gd name="connsiteY1" fmla="*/ 0 h 6995160"/>
              <a:gd name="connsiteX2" fmla="*/ 8961755 w 8961755"/>
              <a:gd name="connsiteY2" fmla="*/ 6995160 h 6995160"/>
              <a:gd name="connsiteX3" fmla="*/ 0 w 8961755"/>
              <a:gd name="connsiteY3" fmla="*/ 6994525 h 6995160"/>
              <a:gd name="connsiteX4" fmla="*/ 1371477 w 8961755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61755" h="6995160">
                <a:moveTo>
                  <a:pt x="1371477" y="0"/>
                </a:moveTo>
                <a:lnTo>
                  <a:pt x="8961755" y="0"/>
                </a:lnTo>
                <a:lnTo>
                  <a:pt x="8961755" y="6995160"/>
                </a:lnTo>
                <a:lnTo>
                  <a:pt x="0" y="6994525"/>
                </a:lnTo>
                <a:lnTo>
                  <a:pt x="1371477" y="0"/>
                </a:lnTo>
                <a:close/>
              </a:path>
            </a:pathLst>
          </a:cu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1FA5E-6BFC-488A-B687-DC6745249DCE}"/>
              </a:ext>
            </a:extLst>
          </p:cNvPr>
          <p:cNvSpPr txBox="1"/>
          <p:nvPr userDrawn="1"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DBA4FF5-8D1A-4616-B6F1-16E92CC3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89513"/>
            <a:ext cx="4123571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7495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iagonal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0B2E9-EE4F-4671-A7DF-722EE80B2F7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25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34AFB3-45A7-4EC9-8FF3-9930FA85A442}"/>
              </a:ext>
            </a:extLst>
          </p:cNvPr>
          <p:cNvSpPr/>
          <p:nvPr userDrawn="1"/>
        </p:nvSpPr>
        <p:spPr bwMode="auto">
          <a:xfrm>
            <a:off x="0" y="2"/>
            <a:ext cx="8785586" cy="6858623"/>
          </a:xfrm>
          <a:custGeom>
            <a:avLst/>
            <a:gdLst>
              <a:gd name="connsiteX0" fmla="*/ 0 w 8961755"/>
              <a:gd name="connsiteY0" fmla="*/ 0 h 6995160"/>
              <a:gd name="connsiteX1" fmla="*/ 8961755 w 8961755"/>
              <a:gd name="connsiteY1" fmla="*/ 635 h 6995160"/>
              <a:gd name="connsiteX2" fmla="*/ 7590278 w 8961755"/>
              <a:gd name="connsiteY2" fmla="*/ 6995160 h 6995160"/>
              <a:gd name="connsiteX3" fmla="*/ 0 w 8961755"/>
              <a:gd name="connsiteY3" fmla="*/ 699516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1755" h="6995160">
                <a:moveTo>
                  <a:pt x="0" y="0"/>
                </a:moveTo>
                <a:lnTo>
                  <a:pt x="8961755" y="635"/>
                </a:lnTo>
                <a:lnTo>
                  <a:pt x="7590278" y="6995160"/>
                </a:lnTo>
                <a:lnTo>
                  <a:pt x="0" y="699516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28457-A6BE-4034-B4D7-7294B60B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89513"/>
            <a:ext cx="8067822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58977-3D32-464A-9903-0E77FBC213C5}"/>
              </a:ext>
            </a:extLst>
          </p:cNvPr>
          <p:cNvSpPr txBox="1"/>
          <p:nvPr userDrawn="1"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076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Microsoft confidential.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210022496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976869-0D6E-4D2D-9C16-B9B865BD32B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 flipH="1">
            <a:off x="3854628" y="2"/>
            <a:ext cx="8337373" cy="6858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A4E93-C827-4B8A-8C6E-9B0E4975853C}"/>
              </a:ext>
            </a:extLst>
          </p:cNvPr>
          <p:cNvSpPr txBox="1"/>
          <p:nvPr userDrawn="1"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076" dirty="0"/>
              <a:t>Microsoft confidential. For internal use only.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B832A2-656D-4FC4-B77F-24540E3D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247" y="289513"/>
            <a:ext cx="7890835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80548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3D6AB-EB5F-4DFC-B22E-82A5102A4BC8}"/>
              </a:ext>
            </a:extLst>
          </p:cNvPr>
          <p:cNvSpPr/>
          <p:nvPr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3818D-3F0C-49B1-BA56-00001FB032F0}"/>
              </a:ext>
            </a:extLst>
          </p:cNvPr>
          <p:cNvSpPr/>
          <p:nvPr/>
        </p:nvSpPr>
        <p:spPr bwMode="auto">
          <a:xfrm>
            <a:off x="0" y="-1"/>
            <a:ext cx="12192000" cy="4773829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093F2-9D5C-48C7-965D-EE0995C4EFB4}"/>
              </a:ext>
            </a:extLst>
          </p:cNvPr>
          <p:cNvSpPr txBox="1"/>
          <p:nvPr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177CB22-EBD4-4C8A-A656-5867EB0B0CCB}"/>
              </a:ext>
            </a:extLst>
          </p:cNvPr>
          <p:cNvSpPr/>
          <p:nvPr userDrawn="1"/>
        </p:nvSpPr>
        <p:spPr bwMode="auto">
          <a:xfrm>
            <a:off x="3855249" y="2"/>
            <a:ext cx="8336751" cy="68586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86D3281-884F-4183-91D8-9D12D4C8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89513"/>
            <a:ext cx="3406101" cy="899665"/>
          </a:xfrm>
        </p:spPr>
        <p:txBody>
          <a:bodyPr lIns="146304" tIns="91440" rIns="146304" bIns="91440"/>
          <a:lstStyle>
            <a:lvl1pPr>
              <a:defRPr kumimoji="0" lang="en-US" i="0" u="none" strike="noStrike" normalizeH="0" dirty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uLnTx/>
                <a:uFillTx/>
                <a:latin typeface="Segoe UI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176B14-2987-45CD-BC9C-B0C1C0B98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3553" y="484304"/>
            <a:ext cx="7620234" cy="914360"/>
          </a:xfrm>
        </p:spPr>
        <p:txBody>
          <a:bodyPr/>
          <a:lstStyle>
            <a:lvl1pPr marL="0" indent="0">
              <a:buNone/>
              <a:defRPr kumimoji="0" lang="en-US" sz="313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9771">
                      <a:srgbClr val="5C2D91"/>
                    </a:gs>
                    <a:gs pos="38000">
                      <a:srgbClr val="5C2D9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>
              <a:buNone/>
              <a:defRPr lang="en-US" sz="1765" kern="1200" spc="0" baseline="0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027" indent="0">
              <a:buNone/>
              <a:defRPr/>
            </a:lvl3pPr>
            <a:lvl4pPr marL="784036" indent="0">
              <a:buNone/>
              <a:defRPr/>
            </a:lvl4pPr>
            <a:lvl5pPr marL="1008047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8433014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50/5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CA7EB-6F46-4F68-8033-861BF187A52E}"/>
              </a:ext>
            </a:extLst>
          </p:cNvPr>
          <p:cNvSpPr/>
          <p:nvPr userDrawn="1"/>
        </p:nvSpPr>
        <p:spPr bwMode="auto">
          <a:xfrm>
            <a:off x="0" y="6028379"/>
            <a:ext cx="12192000" cy="82899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177CB22-EBD4-4C8A-A656-5867EB0B0CCB}"/>
              </a:ext>
            </a:extLst>
          </p:cNvPr>
          <p:cNvSpPr/>
          <p:nvPr userDrawn="1"/>
        </p:nvSpPr>
        <p:spPr bwMode="auto">
          <a:xfrm>
            <a:off x="2" y="2"/>
            <a:ext cx="6095689" cy="68586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FA788-8618-4D6D-B83F-950615A76639}"/>
              </a:ext>
            </a:extLst>
          </p:cNvPr>
          <p:cNvSpPr txBox="1"/>
          <p:nvPr userDrawn="1"/>
        </p:nvSpPr>
        <p:spPr>
          <a:xfrm>
            <a:off x="0" y="6418926"/>
            <a:ext cx="3155252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6" dirty="0"/>
              <a:t>Microsoft confidential. For internal</a:t>
            </a:r>
            <a:r>
              <a:rPr lang="en-US" sz="1076" baseline="0" dirty="0"/>
              <a:t> use only</a:t>
            </a:r>
            <a:endParaRPr lang="en-US" sz="107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6BE4C-4123-4E93-B042-78AE751B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1184510"/>
            <a:ext cx="5646901" cy="899665"/>
          </a:xfrm>
        </p:spPr>
        <p:txBody>
          <a:bodyPr lIns="0" anchor="b" anchorCtr="0"/>
          <a:lstStyle>
            <a:lvl1pPr marL="172676" indent="-778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703" kern="1200" dirty="0">
                <a:gradFill>
                  <a:gsLst>
                    <a:gs pos="1770">
                      <a:schemeClr val="accent1"/>
                    </a:gs>
                    <a:gs pos="12264">
                      <a:schemeClr val="accent1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A85706-E83E-41EC-A5A2-8B7EA5210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19" y="2372131"/>
            <a:ext cx="5628801" cy="591957"/>
          </a:xfrm>
        </p:spPr>
        <p:txBody>
          <a:bodyPr/>
          <a:lstStyle>
            <a:lvl1pPr marL="0" indent="0">
              <a:buNone/>
              <a:defRPr lang="en-US" sz="2941" kern="1200" dirty="0" smtClean="0">
                <a:gradFill>
                  <a:gsLst>
                    <a:gs pos="12264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Verdana" panose="020B0604030504040204" pitchFamily="34" charset="0"/>
                <a:cs typeface="Segoe UI Semilight" panose="020B0402040204020203" pitchFamily="34" charset="0"/>
              </a:defRPr>
            </a:lvl1pPr>
            <a:lvl2pPr marL="336015" indent="0">
              <a:buNone/>
              <a:defRPr/>
            </a:lvl2pPr>
            <a:lvl3pPr marL="560027" indent="0">
              <a:buNone/>
              <a:defRPr/>
            </a:lvl3pPr>
            <a:lvl4pPr marL="784036" indent="0">
              <a:buNone/>
              <a:defRPr/>
            </a:lvl4pPr>
            <a:lvl5pPr marL="1008047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338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image" Target="../media/image21.png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06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9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4EA53-C39C-4631-8229-3F2A920C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8ABFA-418C-42F2-BFD5-0F53F58E4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E0D66-8EF1-4914-A0F5-6F8B7E4F9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9F0CD-1C27-42FC-AED2-324B0EA451B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6E6CF-5B04-47A9-B9E5-37008FB51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4BAB-F8B4-4007-B856-FDBA45DF2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45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6" r:id="rId2"/>
    <p:sldLayoutId id="2147484502" r:id="rId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3" userDrawn="1">
          <p15:clr>
            <a:srgbClr val="5ACBF0"/>
          </p15:clr>
        </p15:guide>
        <p15:guide id="2" pos="170" userDrawn="1">
          <p15:clr>
            <a:srgbClr val="5ACBF0"/>
          </p15:clr>
        </p15:guide>
        <p15:guide id="3" pos="734" userDrawn="1">
          <p15:clr>
            <a:srgbClr val="5ACBF0"/>
          </p15:clr>
        </p15:guide>
        <p15:guide id="4" pos="1299" userDrawn="1">
          <p15:clr>
            <a:srgbClr val="5ACBF0"/>
          </p15:clr>
        </p15:guide>
        <p15:guide id="5" pos="1864" userDrawn="1">
          <p15:clr>
            <a:srgbClr val="5ACBF0"/>
          </p15:clr>
        </p15:guide>
        <p15:guide id="6" pos="2428" userDrawn="1">
          <p15:clr>
            <a:srgbClr val="5ACBF0"/>
          </p15:clr>
        </p15:guide>
        <p15:guide id="7" pos="2993" userDrawn="1">
          <p15:clr>
            <a:srgbClr val="5ACBF0"/>
          </p15:clr>
        </p15:guide>
        <p15:guide id="8" pos="3558" userDrawn="1">
          <p15:clr>
            <a:srgbClr val="5ACBF0"/>
          </p15:clr>
        </p15:guide>
        <p15:guide id="9" pos="4122" userDrawn="1">
          <p15:clr>
            <a:srgbClr val="5ACBF0"/>
          </p15:clr>
        </p15:guide>
        <p15:guide id="10" pos="4687" userDrawn="1">
          <p15:clr>
            <a:srgbClr val="5ACBF0"/>
          </p15:clr>
        </p15:guide>
        <p15:guide id="11" pos="5252" userDrawn="1">
          <p15:clr>
            <a:srgbClr val="5ACBF0"/>
          </p15:clr>
        </p15:guide>
        <p15:guide id="12" pos="5816" userDrawn="1">
          <p15:clr>
            <a:srgbClr val="5ACBF0"/>
          </p15:clr>
        </p15:guide>
        <p15:guide id="13" pos="6381" userDrawn="1">
          <p15:clr>
            <a:srgbClr val="5ACBF0"/>
          </p15:clr>
        </p15:guide>
        <p15:guide id="14" pos="6946" userDrawn="1">
          <p15:clr>
            <a:srgbClr val="5ACBF0"/>
          </p15:clr>
        </p15:guide>
        <p15:guide id="15" pos="7510" userDrawn="1">
          <p15:clr>
            <a:srgbClr val="5ACBF0"/>
          </p15:clr>
        </p15:guide>
        <p15:guide id="16" pos="282" userDrawn="1">
          <p15:clr>
            <a:srgbClr val="C35EA4"/>
          </p15:clr>
        </p15:guide>
        <p15:guide id="17" pos="7398" userDrawn="1">
          <p15:clr>
            <a:srgbClr val="C35EA4"/>
          </p15:clr>
        </p15:guide>
        <p15:guide id="18" orient="horz" pos="748" userDrawn="1">
          <p15:clr>
            <a:srgbClr val="5ACBF0"/>
          </p15:clr>
        </p15:guide>
        <p15:guide id="19" orient="horz" pos="1313" userDrawn="1">
          <p15:clr>
            <a:srgbClr val="5ACBF0"/>
          </p15:clr>
        </p15:guide>
        <p15:guide id="20" orient="horz" pos="1878" userDrawn="1">
          <p15:clr>
            <a:srgbClr val="5ACBF0"/>
          </p15:clr>
        </p15:guide>
        <p15:guide id="21" orient="horz" pos="2442" userDrawn="1">
          <p15:clr>
            <a:srgbClr val="5ACBF0"/>
          </p15:clr>
        </p15:guide>
        <p15:guide id="22" orient="horz" pos="3007" userDrawn="1">
          <p15:clr>
            <a:srgbClr val="5ACBF0"/>
          </p15:clr>
        </p15:guide>
        <p15:guide id="23" orient="horz" pos="3572" userDrawn="1">
          <p15:clr>
            <a:srgbClr val="5ACBF0"/>
          </p15:clr>
        </p15:guide>
        <p15:guide id="24" orient="horz" pos="4137" userDrawn="1">
          <p15:clr>
            <a:srgbClr val="5ACBF0"/>
          </p15:clr>
        </p15:guide>
        <p15:guide id="25" orient="horz" pos="296" userDrawn="1">
          <p15:clr>
            <a:srgbClr val="C35EA4"/>
          </p15:clr>
        </p15:guide>
        <p15:guide id="26" orient="horz" pos="402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190808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2" y="-8232"/>
            <a:ext cx="936855" cy="5662634"/>
            <a:chOff x="12618967" y="-8396"/>
            <a:chExt cx="955641" cy="5775362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 dirty="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76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  <p:sldLayoutId id="2147484497" r:id="rId12"/>
    <p:sldLayoutId id="2147484499" r:id="rId13"/>
    <p:sldLayoutId id="2147484500" r:id="rId14"/>
    <p:sldLayoutId id="2147484501" r:id="rId1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A1150-BB01-4414-95BE-934A08D8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B77E0-D244-4DAE-A2B3-E50703B12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BBF46-B6EF-4A0F-B481-3FC045294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FFB0-EBF6-49DC-ACE0-E2487AE1A1C7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F169D-E46C-4F34-9E57-14989A47F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11DAC-099A-45DC-9156-8E215728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6" r:id="rId2"/>
    <p:sldLayoutId id="2147484507" r:id="rId3"/>
    <p:sldLayoutId id="2147484508" r:id="rId4"/>
    <p:sldLayoutId id="2147484509" r:id="rId5"/>
    <p:sldLayoutId id="2147484510" r:id="rId6"/>
    <p:sldLayoutId id="2147484511" r:id="rId7"/>
    <p:sldLayoutId id="2147484512" r:id="rId8"/>
    <p:sldLayoutId id="2147484513" r:id="rId9"/>
    <p:sldLayoutId id="2147484514" r:id="rId10"/>
    <p:sldLayoutId id="2147484515" r:id="rId11"/>
    <p:sldLayoutId id="21474845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  <p:sldLayoutId id="2147484532" r:id="rId14"/>
    <p:sldLayoutId id="2147484533" r:id="rId15"/>
    <p:sldLayoutId id="2147484534" r:id="rId16"/>
    <p:sldLayoutId id="2147484535" r:id="rId17"/>
    <p:sldLayoutId id="2147484536" r:id="rId18"/>
    <p:sldLayoutId id="2147484537" r:id="rId19"/>
    <p:sldLayoutId id="2147484538" r:id="rId20"/>
    <p:sldLayoutId id="2147484539" r:id="rId21"/>
    <p:sldLayoutId id="2147484540" r:id="rId22"/>
    <p:sldLayoutId id="2147484541" r:id="rId23"/>
    <p:sldLayoutId id="2147484542" r:id="rId24"/>
    <p:sldLayoutId id="2147484544" r:id="rId25"/>
    <p:sldLayoutId id="2147484545" r:id="rId26"/>
    <p:sldLayoutId id="2147484546" r:id="rId2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44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63" r:id="rId15"/>
    <p:sldLayoutId id="2147484564" r:id="rId16"/>
    <p:sldLayoutId id="2147484565" r:id="rId17"/>
    <p:sldLayoutId id="2147484566" r:id="rId18"/>
    <p:sldLayoutId id="2147484567" r:id="rId19"/>
    <p:sldLayoutId id="2147484568" r:id="rId20"/>
    <p:sldLayoutId id="2147484569" r:id="rId21"/>
    <p:sldLayoutId id="2147484570" r:id="rId22"/>
    <p:sldLayoutId id="2147484571" r:id="rId23"/>
    <p:sldLayoutId id="2147484572" r:id="rId24"/>
    <p:sldLayoutId id="2147484573" r:id="rId25"/>
    <p:sldLayoutId id="2147484574" r:id="rId26"/>
    <p:sldLayoutId id="2147484575" r:id="rId27"/>
    <p:sldLayoutId id="2147484576" r:id="rId28"/>
    <p:sldLayoutId id="2147484577" r:id="rId29"/>
    <p:sldLayoutId id="2147484578" r:id="rId30"/>
    <p:sldLayoutId id="2147484579" r:id="rId31"/>
    <p:sldLayoutId id="2147484580" r:id="rId32"/>
    <p:sldLayoutId id="2147484581" r:id="rId33"/>
    <p:sldLayoutId id="2147484582" r:id="rId34"/>
  </p:sldLayoutIdLst>
  <p:transition>
    <p:fade/>
  </p:transition>
  <p:hf hdr="0" dt="0"/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37643"/>
            <a:ext cx="12192000" cy="520357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7512" y="197346"/>
            <a:ext cx="1443309" cy="592516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756" y="1325959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124" y="6257653"/>
            <a:ext cx="2121408" cy="65836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819208" y="-667296"/>
            <a:ext cx="476069" cy="476069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/>
          <p:nvPr userDrawn="1"/>
        </p:nvSpPr>
        <p:spPr>
          <a:xfrm>
            <a:off x="2517144" y="-667296"/>
            <a:ext cx="476069" cy="476069"/>
          </a:xfrm>
          <a:prstGeom prst="rect">
            <a:avLst/>
          </a:prstGeom>
          <a:solidFill>
            <a:srgbClr val="ED1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 userDrawn="1"/>
        </p:nvSpPr>
        <p:spPr>
          <a:xfrm>
            <a:off x="3215080" y="-667296"/>
            <a:ext cx="476069" cy="476069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 userDrawn="1"/>
        </p:nvSpPr>
        <p:spPr>
          <a:xfrm>
            <a:off x="3913016" y="-667296"/>
            <a:ext cx="476069" cy="476069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4610952" y="-667296"/>
            <a:ext cx="476069" cy="476069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/>
          <p:cNvSpPr/>
          <p:nvPr userDrawn="1"/>
        </p:nvSpPr>
        <p:spPr>
          <a:xfrm>
            <a:off x="5308888" y="-667296"/>
            <a:ext cx="476069" cy="476069"/>
          </a:xfrm>
          <a:prstGeom prst="rect">
            <a:avLst/>
          </a:prstGeom>
          <a:solidFill>
            <a:srgbClr val="55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 userDrawn="1"/>
        </p:nvSpPr>
        <p:spPr>
          <a:xfrm>
            <a:off x="6006824" y="-667296"/>
            <a:ext cx="476069" cy="476069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6704760" y="-667296"/>
            <a:ext cx="476069" cy="476069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 userDrawn="1"/>
        </p:nvSpPr>
        <p:spPr>
          <a:xfrm>
            <a:off x="7402696" y="-667296"/>
            <a:ext cx="476069" cy="476069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 userDrawn="1"/>
        </p:nvSpPr>
        <p:spPr>
          <a:xfrm>
            <a:off x="8100632" y="-667296"/>
            <a:ext cx="476069" cy="476069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 userDrawn="1"/>
        </p:nvSpPr>
        <p:spPr>
          <a:xfrm>
            <a:off x="8798566" y="-667296"/>
            <a:ext cx="476069" cy="476069"/>
          </a:xfrm>
          <a:prstGeom prst="rect">
            <a:avLst/>
          </a:prstGeom>
          <a:solidFill>
            <a:srgbClr val="57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8868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OmahaDevDays" TargetMode="External"/><Relationship Id="rId7" Type="http://schemas.openxmlformats.org/officeDocument/2006/relationships/hyperlink" Target="http://www.teamsystemcafe.net/resourc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azuredevopslabs.com/" TargetMode="External"/><Relationship Id="rId5" Type="http://schemas.openxmlformats.org/officeDocument/2006/relationships/hyperlink" Target="https://aka.ms/mtcacademy" TargetMode="External"/><Relationship Id="rId4" Type="http://schemas.openxmlformats.org/officeDocument/2006/relationships/hyperlink" Target="http://aka.ms/FreeAzu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tcacadem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33.png"/><Relationship Id="rId4" Type="http://schemas.openxmlformats.org/officeDocument/2006/relationships/hyperlink" Target="http://www.microsoft.com/Lear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OmahaDevDay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isualstudio.microsoft.com/" TargetMode="Externa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launch.visualstudio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7BA6DEE-D668-044A-A090-AECFB295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36" y="1435717"/>
            <a:ext cx="6573028" cy="1588127"/>
          </a:xfr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sz="5400" dirty="0"/>
              <a:t>Containers and Kubernetes on Azure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E85A813-A5FB-064F-8F40-F078893ECA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6597" y="317445"/>
            <a:ext cx="6842215" cy="276999"/>
          </a:xfrm>
        </p:spPr>
        <p:txBody>
          <a:bodyPr/>
          <a:lstStyle/>
          <a:p>
            <a:pPr algn="r"/>
            <a:r>
              <a:rPr lang="en-US" dirty="0">
                <a:latin typeface="+mj-lt"/>
              </a:rPr>
              <a:t>May 2, 2019 — 8:30 AM - 5:00 PM  |  Detroit, Michigan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CA7B9-9636-429D-8BED-B8FE06098377}"/>
              </a:ext>
            </a:extLst>
          </p:cNvPr>
          <p:cNvSpPr/>
          <p:nvPr/>
        </p:nvSpPr>
        <p:spPr bwMode="white">
          <a:xfrm>
            <a:off x="479636" y="2939635"/>
            <a:ext cx="4880927" cy="9787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Learn, architect, and develop solutions on Azure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0CC64-3E2B-44F1-AD84-43C9EDDD5627}"/>
              </a:ext>
            </a:extLst>
          </p:cNvPr>
          <p:cNvSpPr/>
          <p:nvPr/>
        </p:nvSpPr>
        <p:spPr bwMode="white">
          <a:xfrm>
            <a:off x="479636" y="4414297"/>
            <a:ext cx="6388470" cy="10895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#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AzureDevDays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 d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evelopers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by developers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BC707-7A15-47B4-AA3B-E2D1D77FB54A}"/>
              </a:ext>
            </a:extLst>
          </p:cNvPr>
          <p:cNvSpPr/>
          <p:nvPr/>
        </p:nvSpPr>
        <p:spPr bwMode="white">
          <a:xfrm>
            <a:off x="9649604" y="5130676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265175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665" y="175245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12694-E185-4A6B-B267-80EFC2155B6C}"/>
              </a:ext>
            </a:extLst>
          </p:cNvPr>
          <p:cNvSpPr txBox="1">
            <a:spLocks/>
          </p:cNvSpPr>
          <p:nvPr/>
        </p:nvSpPr>
        <p:spPr>
          <a:xfrm>
            <a:off x="531195" y="1348091"/>
            <a:ext cx="11374665" cy="5220660"/>
          </a:xfrm>
          <a:prstGeom prst="rect">
            <a:avLst/>
          </a:prstGeom>
        </p:spPr>
        <p:txBody>
          <a:bodyPr>
            <a:noAutofit/>
          </a:bodyPr>
          <a:lstStyle>
            <a:lvl1pPr marL="336015" marR="0" indent="-336015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1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471" marR="0" indent="-236454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036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047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058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543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52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561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569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Slides, Labs, Contact Info</a:t>
            </a:r>
          </a:p>
          <a:p>
            <a:pPr lvl="1"/>
            <a:r>
              <a:rPr lang="en-US" sz="2800" dirty="0">
                <a:hlinkClick r:id="rId3"/>
              </a:rPr>
              <a:t>https://github.com/MTCDetroit/Academy-Events</a:t>
            </a:r>
          </a:p>
          <a:p>
            <a:r>
              <a:rPr lang="en-US" sz="2800" dirty="0">
                <a:latin typeface="+mn-lt"/>
              </a:rPr>
              <a:t>Free Azure Trial</a:t>
            </a:r>
          </a:p>
          <a:p>
            <a:pPr lvl="1"/>
            <a:r>
              <a:rPr lang="en-US" sz="2800" dirty="0">
                <a:hlinkClick r:id="rId4"/>
              </a:rPr>
              <a:t>http://aka.ms/FreeAzure</a:t>
            </a:r>
            <a:endParaRPr lang="en-US" sz="2800" dirty="0"/>
          </a:p>
          <a:p>
            <a:r>
              <a:rPr lang="en-US" sz="2800" dirty="0">
                <a:latin typeface="+mn-lt"/>
              </a:rPr>
              <a:t>Microsoft Technology Center Events</a:t>
            </a:r>
          </a:p>
          <a:p>
            <a:pPr lvl="1"/>
            <a:r>
              <a:rPr lang="en-US" sz="2800" dirty="0">
                <a:hlinkClick r:id="rId5"/>
              </a:rPr>
              <a:t>https://aka.ms/mtcacademy</a:t>
            </a:r>
            <a:endParaRPr lang="en-US" sz="2800" dirty="0"/>
          </a:p>
          <a:p>
            <a:r>
              <a:rPr lang="en-US" sz="2800" dirty="0">
                <a:latin typeface="+mn-lt"/>
              </a:rPr>
              <a:t>Azure DevOps Hands on Labs</a:t>
            </a:r>
          </a:p>
          <a:p>
            <a:pPr lvl="1"/>
            <a:r>
              <a:rPr lang="en-US" sz="2800" dirty="0">
                <a:hlinkClick r:id="rId6"/>
              </a:rPr>
              <a:t>https://www.azuredevopslabs.com/</a:t>
            </a:r>
            <a:r>
              <a:rPr lang="en-US" sz="2800" dirty="0"/>
              <a:t> </a:t>
            </a:r>
          </a:p>
          <a:p>
            <a:r>
              <a:rPr lang="en-US" sz="2800" dirty="0">
                <a:latin typeface="+mn-lt"/>
              </a:rPr>
              <a:t>Team System Café</a:t>
            </a:r>
          </a:p>
          <a:p>
            <a:pPr lvl="1"/>
            <a:r>
              <a:rPr lang="en-US" sz="2800" dirty="0">
                <a:hlinkClick r:id="rId7"/>
              </a:rPr>
              <a:t>www.teamsystemcafe.net/resources</a:t>
            </a:r>
            <a:r>
              <a:rPr lang="en-US" sz="2800" dirty="0"/>
              <a:t>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0084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563" y="-17588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Microsoft Technology Center</a:t>
            </a:r>
          </a:p>
        </p:txBody>
      </p:sp>
      <p:sp>
        <p:nvSpPr>
          <p:cNvPr id="74" name="Title 3">
            <a:extLst>
              <a:ext uri="{FF2B5EF4-FFF2-40B4-BE49-F238E27FC236}">
                <a16:creationId xmlns:a16="http://schemas.microsoft.com/office/drawing/2014/main" id="{50003DB0-5AB3-48CA-A8FC-2CE690FB4E2B}"/>
              </a:ext>
            </a:extLst>
          </p:cNvPr>
          <p:cNvSpPr txBox="1">
            <a:spLocks/>
          </p:cNvSpPr>
          <p:nvPr/>
        </p:nvSpPr>
        <p:spPr>
          <a:xfrm>
            <a:off x="369492" y="721870"/>
            <a:ext cx="11336039" cy="758022"/>
          </a:xfrm>
          <a:prstGeom prst="rect">
            <a:avLst/>
          </a:prstGeom>
        </p:spPr>
        <p:txBody>
          <a:bodyPr/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MTC Transformation Academy Sessions</a:t>
            </a:r>
            <a:endParaRPr lang="en-US" sz="1600" spc="-50" dirty="0">
              <a:solidFill>
                <a:schemeClr val="bg1"/>
              </a:solidFill>
              <a:latin typeface="+mn-lt"/>
              <a:cs typeface="Segoe UI Semibold" panose="020B070204020402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79E7ED-CD3A-4F12-83F4-947C00041944}"/>
              </a:ext>
            </a:extLst>
          </p:cNvPr>
          <p:cNvSpPr/>
          <p:nvPr/>
        </p:nvSpPr>
        <p:spPr>
          <a:xfrm>
            <a:off x="369492" y="1591841"/>
            <a:ext cx="115914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Modern Applications</a:t>
            </a:r>
            <a:r>
              <a:rPr lang="en-US" sz="2400" dirty="0"/>
              <a:t>: Full-day briefings and workshops on topics related to Application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Jan 30, 2019 - Azure Developer Day	</a:t>
            </a:r>
            <a:r>
              <a:rPr lang="en-US" sz="2000" dirty="0"/>
              <a:t>	Apr 25, 2019 - Containers &amp; Kubernetes on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Feb 28, 2019 - DevOps on Azure</a:t>
            </a:r>
            <a:r>
              <a:rPr lang="en-US" sz="2000" dirty="0"/>
              <a:t>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Mar 28, 2019 - Serverless Workshop</a:t>
            </a:r>
            <a:r>
              <a:rPr lang="en-US" sz="2000" dirty="0"/>
              <a:t>		Jun 27, 2019 – IoT on Azure Workshop</a:t>
            </a:r>
          </a:p>
          <a:p>
            <a:endParaRPr lang="en-US" sz="2400" dirty="0"/>
          </a:p>
          <a:p>
            <a:r>
              <a:rPr lang="en-US" sz="2400" b="1" dirty="0"/>
              <a:t>Big Data</a:t>
            </a:r>
            <a:r>
              <a:rPr lang="en-US" sz="2400" dirty="0"/>
              <a:t>: Full-day briefings and workshops on the design and implementation of a robust, scalable, big data platform.</a:t>
            </a:r>
          </a:p>
          <a:p>
            <a:endParaRPr lang="en-US" sz="2400" dirty="0"/>
          </a:p>
          <a:p>
            <a:r>
              <a:rPr lang="en-US" sz="2400" b="1" dirty="0"/>
              <a:t>AI and Cognitive Services</a:t>
            </a:r>
            <a:r>
              <a:rPr lang="en-US" sz="2400" dirty="0"/>
              <a:t>: Full-day briefings and workshops on the application of AI and cognitive services for business scenarios.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E6D9F5-8124-40F2-844E-06295280D0C9}"/>
              </a:ext>
            </a:extLst>
          </p:cNvPr>
          <p:cNvSpPr/>
          <p:nvPr/>
        </p:nvSpPr>
        <p:spPr>
          <a:xfrm>
            <a:off x="369492" y="6022341"/>
            <a:ext cx="1040046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2400" b="1" dirty="0">
                <a:solidFill>
                  <a:srgbClr val="0D0D0D"/>
                </a:solidFill>
                <a:cs typeface="Segoe UI Semibold" panose="020B0502040204020203" pitchFamily="34" charset="0"/>
              </a:rPr>
              <a:t>The MTC Transformation Academy - </a:t>
            </a:r>
            <a:r>
              <a:rPr lang="en-US" sz="2400" dirty="0">
                <a:solidFill>
                  <a:srgbClr val="0D0D0D"/>
                </a:solidFill>
                <a:cs typeface="Segoe UI Semibold" panose="020B0502040204020203" pitchFamily="34" charset="0"/>
                <a:hlinkClick r:id="rId3"/>
              </a:rPr>
              <a:t>https://aka.ms/mtcacademy</a:t>
            </a:r>
            <a:r>
              <a:rPr lang="en-US" sz="2400" dirty="0">
                <a:solidFill>
                  <a:srgbClr val="0D0D0D"/>
                </a:solidFill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64714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49666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Microsoft Learn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802ED07-7FC6-4028-BBA2-FC8A55F107B1}"/>
              </a:ext>
            </a:extLst>
          </p:cNvPr>
          <p:cNvSpPr txBox="1">
            <a:spLocks/>
          </p:cNvSpPr>
          <p:nvPr/>
        </p:nvSpPr>
        <p:spPr>
          <a:xfrm>
            <a:off x="269240" y="1341459"/>
            <a:ext cx="4834250" cy="4961007"/>
          </a:xfrm>
          <a:prstGeom prst="rect">
            <a:avLst/>
          </a:prstGeom>
        </p:spPr>
        <p:txBody>
          <a:bodyPr vert="horz" lIns="144678" tIns="88218" rIns="144678" bIns="88218" rtlCol="0">
            <a:spAutoFit/>
          </a:bodyPr>
          <a:lstStyle>
            <a:lvl1pPr marL="347472" indent="-347472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6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83200" indent="-2412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04672" indent="-2304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9600" indent="-2304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261872" indent="-2304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Step-by-step training to fit your schedule</a:t>
            </a:r>
          </a:p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Interactive coding environments for hands-on experience</a:t>
            </a:r>
          </a:p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Earn achievements and recognition for your Azure skills </a:t>
            </a:r>
          </a:p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We provide free Azure sandboxes, free virtual machines, etc. so there is nothing to setup ahead of time.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2F4B9F8-9928-423E-8AA9-17CBC74E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3037" y="985464"/>
            <a:ext cx="8888964" cy="587205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E4F808-298D-4D0B-9947-26600214FDBA}"/>
              </a:ext>
            </a:extLst>
          </p:cNvPr>
          <p:cNvSpPr txBox="1">
            <a:spLocks/>
          </p:cNvSpPr>
          <p:nvPr/>
        </p:nvSpPr>
        <p:spPr>
          <a:xfrm>
            <a:off x="699103" y="6129943"/>
            <a:ext cx="10962024" cy="7543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hlinkClick r:id="rId4"/>
              </a:rPr>
              <a:t>http://www.Microsoft.com/Learn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07545-95D9-4DF4-97EC-6FE2601F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44" y="2302253"/>
            <a:ext cx="6843459" cy="386470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ACCE0DF-733F-45AF-BCF4-6E60CC63E657}"/>
              </a:ext>
            </a:extLst>
          </p:cNvPr>
          <p:cNvSpPr txBox="1"/>
          <p:nvPr/>
        </p:nvSpPr>
        <p:spPr>
          <a:xfrm>
            <a:off x="270068" y="634004"/>
            <a:ext cx="11688831" cy="62201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3175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 Semibold" panose="020B0702040204020203" pitchFamily="34" charset="0"/>
              </a:rPr>
              <a:t>Build your skills fast with free, interactive tutorials at Microsoft Learn</a:t>
            </a:r>
          </a:p>
        </p:txBody>
      </p:sp>
    </p:spTree>
    <p:extLst>
      <p:ext uri="{BB962C8B-B14F-4D97-AF65-F5344CB8AC3E}">
        <p14:creationId xmlns:p14="http://schemas.microsoft.com/office/powerpoint/2010/main" val="27532453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665" y="175245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20620-CCEF-426A-9D68-9EF4D4EB7434}"/>
              </a:ext>
            </a:extLst>
          </p:cNvPr>
          <p:cNvSpPr/>
          <p:nvPr/>
        </p:nvSpPr>
        <p:spPr>
          <a:xfrm>
            <a:off x="557746" y="3429000"/>
            <a:ext cx="1089056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3200" dirty="0">
                <a:hlinkClick r:id="rId3"/>
              </a:rPr>
              <a:t>https://github.com/MTCDetroit/Academy-Events</a:t>
            </a:r>
            <a:r>
              <a:rPr lang="en-US" sz="3200" b="1" dirty="0">
                <a:solidFill>
                  <a:srgbClr val="0D0D0D"/>
                </a:solidFill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16305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619A7E4-CED1-4452-A7BB-A955EC5E0D34}"/>
              </a:ext>
            </a:extLst>
          </p:cNvPr>
          <p:cNvSpPr txBox="1">
            <a:spLocks/>
          </p:cNvSpPr>
          <p:nvPr/>
        </p:nvSpPr>
        <p:spPr>
          <a:xfrm>
            <a:off x="556260" y="400803"/>
            <a:ext cx="553974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Visual Studio 2019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8C7D8E2-F36E-4F19-A697-596C4DE2BE7C}"/>
              </a:ext>
            </a:extLst>
          </p:cNvPr>
          <p:cNvSpPr txBox="1">
            <a:spLocks/>
          </p:cNvSpPr>
          <p:nvPr/>
        </p:nvSpPr>
        <p:spPr>
          <a:xfrm>
            <a:off x="384411" y="1727463"/>
            <a:ext cx="5214149" cy="388977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Personal and team productivity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Modern development support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Continuous innovation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UI Refresh &amp; Search Improvements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Health and Code Cleanup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Code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editing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IntelliCode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</a:endParaRP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Collaborate with Live Share &amp; GitHub integration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Improve code quality with historical debugging and live unit testing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 err="1">
                <a:solidFill>
                  <a:schemeClr val="tx1"/>
                </a:solidFill>
                <a:latin typeface="Segoe UI"/>
              </a:rPr>
              <a:t>.Net</a:t>
            </a:r>
            <a:r>
              <a:rPr lang="en-US" sz="1800" dirty="0">
                <a:solidFill>
                  <a:schemeClr val="tx1"/>
                </a:solidFill>
                <a:latin typeface="Segoe UI"/>
              </a:rPr>
              <a:t> Core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3911F1-7B33-4205-A8B5-1504B83D4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81400" y="-500539"/>
            <a:ext cx="9906000" cy="7444435"/>
            <a:chOff x="3581400" y="-500539"/>
            <a:chExt cx="9906000" cy="74444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C94770-C944-478F-A4DC-8B7BED53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3581400" y="-500539"/>
              <a:ext cx="9906000" cy="74444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17F46F-1FF6-4456-89C6-015093EF0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4050" y="850900"/>
              <a:ext cx="6502626" cy="432435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41DEA3F-9487-4CA3-9B17-ACD8F3B74CCD}"/>
              </a:ext>
            </a:extLst>
          </p:cNvPr>
          <p:cNvSpPr/>
          <p:nvPr/>
        </p:nvSpPr>
        <p:spPr>
          <a:xfrm>
            <a:off x="7115106" y="6342023"/>
            <a:ext cx="4780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Learn More: </a:t>
            </a:r>
            <a:r>
              <a:rPr lang="en-US" dirty="0">
                <a:solidFill>
                  <a:schemeClr val="tx2"/>
                </a:solidFill>
                <a:hlinkClick r:id="rId5"/>
              </a:rPr>
              <a:t>https://visualstudio.microsoft.com/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3.33333E-6 L -4.16667E-7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2.59259E-6 L 2.5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13AC3-3B85-41EA-A339-EFF6E064CA3B}"/>
              </a:ext>
            </a:extLst>
          </p:cNvPr>
          <p:cNvSpPr/>
          <p:nvPr/>
        </p:nvSpPr>
        <p:spPr>
          <a:xfrm>
            <a:off x="3138351" y="5475056"/>
            <a:ext cx="6299097" cy="618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u="sng" dirty="0">
                <a:hlinkClick r:id="rId2"/>
              </a:rPr>
              <a:t>https://launch.visualstudio.com/</a:t>
            </a:r>
            <a:endParaRPr lang="en-US" sz="36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D318C-0B55-4467-AD23-BCAA21A29A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1777987"/>
            <a:ext cx="6553200" cy="2943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318B1-1271-4DAE-90C4-4AD4FAD2D6AA}"/>
              </a:ext>
            </a:extLst>
          </p:cNvPr>
          <p:cNvSpPr/>
          <p:nvPr/>
        </p:nvSpPr>
        <p:spPr>
          <a:xfrm>
            <a:off x="152400" y="127285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>
                <a:solidFill>
                  <a:srgbClr val="854CC7"/>
                </a:solidFill>
                <a:latin typeface="&amp;quot"/>
              </a:rPr>
              <a:t>Visual Studio 2019</a:t>
            </a:r>
          </a:p>
          <a:p>
            <a:pPr algn="ctr"/>
            <a:r>
              <a:rPr lang="en-US" sz="4800" b="1" dirty="0">
                <a:solidFill>
                  <a:srgbClr val="854CC7"/>
                </a:solidFill>
                <a:latin typeface="&amp;quot"/>
              </a:rPr>
              <a:t>Launch Event</a:t>
            </a:r>
          </a:p>
        </p:txBody>
      </p:sp>
    </p:spTree>
    <p:extLst>
      <p:ext uri="{BB962C8B-B14F-4D97-AF65-F5344CB8AC3E}">
        <p14:creationId xmlns:p14="http://schemas.microsoft.com/office/powerpoint/2010/main" val="211083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2E186-05D7-449C-A567-85DDDC213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093" y="324816"/>
            <a:ext cx="6075458" cy="56936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F009B3-2A13-4FC2-B453-FE09A4D27A6A}"/>
              </a:ext>
            </a:extLst>
          </p:cNvPr>
          <p:cNvSpPr/>
          <p:nvPr/>
        </p:nvSpPr>
        <p:spPr>
          <a:xfrm>
            <a:off x="5886849" y="6223823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http://globaldevopsbootcamp.com/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25A4A-A034-45BB-BA4A-5CA4CE1AE6D3}"/>
              </a:ext>
            </a:extLst>
          </p:cNvPr>
          <p:cNvSpPr/>
          <p:nvPr/>
        </p:nvSpPr>
        <p:spPr>
          <a:xfrm>
            <a:off x="142240" y="6010959"/>
            <a:ext cx="4612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ron Sans Light"/>
                <a:ea typeface="+mn-ea"/>
                <a:cs typeface="+mn-cs"/>
              </a:rPr>
              <a:t>The Global DevOps Bootcamp takes place once a year on venues all over the world.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842AC-62BC-4148-AE98-82EA612864C0}"/>
              </a:ext>
            </a:extLst>
          </p:cNvPr>
          <p:cNvSpPr/>
          <p:nvPr/>
        </p:nvSpPr>
        <p:spPr>
          <a:xfrm>
            <a:off x="142240" y="200710"/>
            <a:ext cx="561371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DevOps Bootcamp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 Detroit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FFFF00"/>
                </a:solidFill>
                <a:latin typeface="Calibri" panose="020F0502020204030204"/>
              </a:rPr>
              <a:t>FREE EVENT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19771-AB48-4B47-92D3-9D92715037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687" y="119430"/>
            <a:ext cx="1792233" cy="410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C2507D-4F30-4CBA-8F98-82D66F14AF47}"/>
              </a:ext>
            </a:extLst>
          </p:cNvPr>
          <p:cNvSpPr/>
          <p:nvPr/>
        </p:nvSpPr>
        <p:spPr>
          <a:xfrm>
            <a:off x="147738" y="2465511"/>
            <a:ext cx="3647089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Detroit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Campus Martius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Suite 500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Detroit, MI 48226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Saturday, June 15,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10:00 AM to 5:00 PM (EDT)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59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3F4B1A-E3D6-41C5-94F9-3F488CA65A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2128" y="208345"/>
            <a:ext cx="7160578" cy="766329"/>
          </a:xfrm>
        </p:spPr>
        <p:txBody>
          <a:bodyPr/>
          <a:lstStyle/>
          <a:p>
            <a:r>
              <a:rPr lang="en-US" sz="4607" dirty="0">
                <a:solidFill>
                  <a:srgbClr val="0078D7"/>
                </a:solidFill>
              </a:rPr>
              <a:t>Agenda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D89E1EE-E6A5-4B29-9E76-BDB9902D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28982"/>
              </p:ext>
            </p:extLst>
          </p:nvPr>
        </p:nvGraphicFramePr>
        <p:xfrm>
          <a:off x="1752161" y="974674"/>
          <a:ext cx="9520241" cy="5653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8844">
                  <a:extLst>
                    <a:ext uri="{9D8B030D-6E8A-4147-A177-3AD203B41FA5}">
                      <a16:colId xmlns:a16="http://schemas.microsoft.com/office/drawing/2014/main" val="2177924537"/>
                    </a:ext>
                  </a:extLst>
                </a:gridCol>
                <a:gridCol w="7351397">
                  <a:extLst>
                    <a:ext uri="{9D8B030D-6E8A-4147-A177-3AD203B41FA5}">
                      <a16:colId xmlns:a16="http://schemas.microsoft.com/office/drawing/2014/main" val="933220001"/>
                    </a:ext>
                  </a:extLst>
                </a:gridCol>
              </a:tblGrid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8:30 – 9:00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32742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1800" b="0" kern="1200" dirty="0">
                          <a:solidFill>
                            <a:srgbClr val="0078D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Check-in and Breakfast</a:t>
                      </a:r>
                    </a:p>
                  </a:txBody>
                  <a:tcPr marL="67232" marR="67232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9600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9:00 – 9:30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Introduction to Serverless Computing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9149459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9:30 – 10:30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Azure Logic Apps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7747385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10:30 – 10:45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Break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868468644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10:45 – 11:45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Azure Functions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631150235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11:45 – 12:30 am 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Lunch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395790580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12:30 – 1:30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Cognitive Services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67836879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1:30 – 2:00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Event Grid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4402864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2:00 – 2:45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API Management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98444028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2:45 – 3:00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Break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425433602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3:00 – 5:00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Hands-on Labs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6418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3786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3F4B1A-E3D6-41C5-94F9-3F488CA65A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2128" y="208345"/>
            <a:ext cx="7160578" cy="766329"/>
          </a:xfrm>
        </p:spPr>
        <p:txBody>
          <a:bodyPr/>
          <a:lstStyle/>
          <a:p>
            <a:r>
              <a:rPr lang="en-US" sz="4607" dirty="0">
                <a:solidFill>
                  <a:srgbClr val="0078D7"/>
                </a:solidFill>
              </a:rPr>
              <a:t>Agenda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D89E1EE-E6A5-4B29-9E76-BDB9902D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182958"/>
              </p:ext>
            </p:extLst>
          </p:nvPr>
        </p:nvGraphicFramePr>
        <p:xfrm>
          <a:off x="1429432" y="849168"/>
          <a:ext cx="9520241" cy="5653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8844">
                  <a:extLst>
                    <a:ext uri="{9D8B030D-6E8A-4147-A177-3AD203B41FA5}">
                      <a16:colId xmlns:a16="http://schemas.microsoft.com/office/drawing/2014/main" val="2177924537"/>
                    </a:ext>
                  </a:extLst>
                </a:gridCol>
                <a:gridCol w="7351397">
                  <a:extLst>
                    <a:ext uri="{9D8B030D-6E8A-4147-A177-3AD203B41FA5}">
                      <a16:colId xmlns:a16="http://schemas.microsoft.com/office/drawing/2014/main" val="933220001"/>
                    </a:ext>
                  </a:extLst>
                </a:gridCol>
              </a:tblGrid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8:30 – 9:00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32742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1800" b="0" kern="1200" dirty="0">
                          <a:solidFill>
                            <a:srgbClr val="0078D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Check-in and Breakfast</a:t>
                      </a:r>
                    </a:p>
                  </a:txBody>
                  <a:tcPr marL="67232" marR="67232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9600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9:00 – 9:30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Introductions and Welcome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9149459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9:30 – 10:30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TBD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7747385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10:30 – 10:45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Break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868468644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10:45 – 11:45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TBD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631150235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11:45 – 12:30 am 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Lunch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395790580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12:30 – 1:30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TBD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67836879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1:30 – 2:00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TBD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4402864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2:00 – 2:45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TBD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98444028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2:45 – 3:00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Break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425433602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3:00 – 5:00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TBD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6418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50615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zure TechCon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DevDays.potx  -  Read-Only" id="{912F6578-1525-4409-9227-17B05265652F}" vid="{F9358A81-8D3E-4DB3-A66C-0C4B118C3B54}"/>
    </a:ext>
  </a:extLst>
</a:theme>
</file>

<file path=ppt/theme/theme3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6.xml><?xml version="1.0" encoding="utf-8"?>
<a:theme xmlns:a="http://schemas.openxmlformats.org/drawingml/2006/main" name="1-50006_City Lights - Purple">
  <a:themeElements>
    <a:clrScheme name="City Lights">
      <a:dk1>
        <a:srgbClr val="FFFFFF"/>
      </a:dk1>
      <a:lt1>
        <a:srgbClr val="505050"/>
      </a:lt1>
      <a:dk2>
        <a:srgbClr val="EAEAEA"/>
      </a:dk2>
      <a:lt2>
        <a:srgbClr val="32145A"/>
      </a:lt2>
      <a:accent1>
        <a:srgbClr val="5C2D91"/>
      </a:accent1>
      <a:accent2>
        <a:srgbClr val="008272"/>
      </a:accent2>
      <a:accent3>
        <a:srgbClr val="D83B01"/>
      </a:accent3>
      <a:accent4>
        <a:srgbClr val="0078D7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ty Lights PPT Template_v09.potx" id="{2C2E5424-E1D2-450A-9B91-36A1FA6FEDB6}" vid="{01F075DE-385E-4256-93FA-A0C101CA14B1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2CF4495E09FF42A1B0B97E61139E92" ma:contentTypeVersion="5" ma:contentTypeDescription="Create a new document." ma:contentTypeScope="" ma:versionID="a483dcd4209520f8e4af6422ce3016a8">
  <xsd:schema xmlns:xsd="http://www.w3.org/2001/XMLSchema" xmlns:xs="http://www.w3.org/2001/XMLSchema" xmlns:p="http://schemas.microsoft.com/office/2006/metadata/properties" xmlns:ns2="fac12304-a514-4bf9-8a9b-59948ddf2c1c" targetNamespace="http://schemas.microsoft.com/office/2006/metadata/properties" ma:root="true" ma:fieldsID="8c8dc780238676ca624d781f0f547b32" ns2:_="">
    <xsd:import namespace="fac12304-a514-4bf9-8a9b-59948ddf2c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12304-a514-4bf9-8a9b-59948ddf2c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23C844-A71E-455C-95C0-C9FAB1CE8E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22C157-04EF-4FF9-8AB6-879A3CF1D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c12304-a514-4bf9-8a9b-59948ddf2c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43F8D2-C909-44CE-989D-BEE851BF1A44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fac12304-a514-4bf9-8a9b-59948ddf2c1c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524</Words>
  <Application>Microsoft Office PowerPoint</Application>
  <PresentationFormat>Widescreen</PresentationFormat>
  <Paragraphs>128</Paragraphs>
  <Slides>10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&amp;quot</vt:lpstr>
      <vt:lpstr>Arial</vt:lpstr>
      <vt:lpstr>Calibri</vt:lpstr>
      <vt:lpstr>Calibri Light</vt:lpstr>
      <vt:lpstr>Heron Sans Light</vt:lpstr>
      <vt:lpstr>Segoe UI</vt:lpstr>
      <vt:lpstr>Segoe UI Light</vt:lpstr>
      <vt:lpstr>Segoe UI Semibold</vt:lpstr>
      <vt:lpstr>Segoe UI Semilight</vt:lpstr>
      <vt:lpstr>Verdana</vt:lpstr>
      <vt:lpstr>Wingdings</vt:lpstr>
      <vt:lpstr>Office Theme</vt:lpstr>
      <vt:lpstr>Azure TechCon_LIGHT GRAY TEMPLATE</vt:lpstr>
      <vt:lpstr>Connect_2016_Template_Light</vt:lpstr>
      <vt:lpstr>1_Office Theme</vt:lpstr>
      <vt:lpstr>Azure PPT Template - 2018</vt:lpstr>
      <vt:lpstr>1-50006_City Lights - Purple</vt:lpstr>
      <vt:lpstr>2_Office Theme</vt:lpstr>
      <vt:lpstr>Containers and Kubernetes on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Siraj Mohammad</dc:creator>
  <cp:lastModifiedBy>Randy Pagels</cp:lastModifiedBy>
  <cp:revision>72</cp:revision>
  <dcterms:created xsi:type="dcterms:W3CDTF">2018-09-04T15:01:37Z</dcterms:created>
  <dcterms:modified xsi:type="dcterms:W3CDTF">2019-04-10T18:27:49Z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sirajm@microsoft.com</vt:lpwstr>
  </property>
  <property fmtid="{D5CDD505-2E9C-101B-9397-08002B2CF9AE}" pid="5" name="MSIP_Label_f42aa342-8706-4288-bd11-ebb85995028c_SetDate">
    <vt:lpwstr>2018-09-04T15:11:20.7235757Z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0x010100202CF4495E09FF42A1B0B97E61139E92</vt:lpwstr>
  </property>
</Properties>
</file>